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Lst>
  <p:sldSz cy="30267275" cx="21305825"/>
  <p:notesSz cx="7004050" cy="9290050"/>
  <p:embeddedFontLst>
    <p:embeddedFont>
      <p:font typeface="Libre Franklin"/>
      <p:regular r:id="rId8"/>
      <p:bold r:id="rId9"/>
      <p:italic r:id="rId10"/>
      <p:boldItalic r:id="rId11"/>
    </p:embeddedFont>
    <p:embeddedFont>
      <p:font typeface="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000000"/>
          </p15:clr>
        </p15:guide>
        <p15:guide id="2" pos="7027">
          <p15:clr>
            <a:srgbClr val="000000"/>
          </p15:clr>
        </p15:guide>
      </p15:sldGuideLst>
    </p:ext>
    <p:ext uri="GoogleSlidesCustomDataVersion2">
      <go:slidesCustomData xmlns:go="http://customooxmlschemas.google.com/" r:id="rId16" roundtripDataSignature="AMtx7miOkZPtJsjni2nfTSMyxtE/LUY1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ibreFranklin-boldItalic.fntdata"/><Relationship Id="rId10" Type="http://schemas.openxmlformats.org/officeDocument/2006/relationships/font" Target="fonts/LibreFranklin-italic.fntdata"/><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bold.fntdata"/><Relationship Id="rId15" Type="http://schemas.openxmlformats.org/officeDocument/2006/relationships/font" Target="fonts/Garamond-boldItalic.fntdata"/><Relationship Id="rId14" Type="http://schemas.openxmlformats.org/officeDocument/2006/relationships/font" Target="fonts/Garamond-italic.fntdata"/><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67162" y="0"/>
            <a:ext cx="3035300"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276475" y="696912"/>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7" y="4413250"/>
            <a:ext cx="5603875" cy="41798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3325"/>
            <a:ext cx="3035300" cy="4651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67162" y="8823325"/>
            <a:ext cx="3035300"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 name="Google Shape;43;p1:notes"/>
          <p:cNvSpPr txBox="1"/>
          <p:nvPr>
            <p:ph idx="1" type="body"/>
          </p:nvPr>
        </p:nvSpPr>
        <p:spPr>
          <a:xfrm>
            <a:off x="700087" y="4413250"/>
            <a:ext cx="5603875" cy="41798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p1:notes"/>
          <p:cNvSpPr txBox="1"/>
          <p:nvPr/>
        </p:nvSpPr>
        <p:spPr>
          <a:xfrm>
            <a:off x="3967162" y="8823325"/>
            <a:ext cx="3035300"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3"/>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5"/>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 name="Google Shape;37;p5"/>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5"/>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20713700" y="0"/>
            <a:ext cx="592137" cy="30267275"/>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1" name="Google Shape;11;p2"/>
          <p:cNvSpPr txBox="1"/>
          <p:nvPr/>
        </p:nvSpPr>
        <p:spPr>
          <a:xfrm>
            <a:off x="0" y="0"/>
            <a:ext cx="592137" cy="30267275"/>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2" name="Google Shape;12;p2"/>
          <p:cNvSpPr txBox="1"/>
          <p:nvPr/>
        </p:nvSpPr>
        <p:spPr>
          <a:xfrm>
            <a:off x="0" y="0"/>
            <a:ext cx="21305837" cy="3783012"/>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3" name="Google Shape;13;p2"/>
          <p:cNvSpPr txBox="1"/>
          <p:nvPr/>
        </p:nvSpPr>
        <p:spPr>
          <a:xfrm>
            <a:off x="0" y="27981275"/>
            <a:ext cx="21305837" cy="2286000"/>
          </a:xfrm>
          <a:prstGeom prst="rect">
            <a:avLst/>
          </a:prstGeom>
          <a:solidFill>
            <a:srgbClr val="B9CDE5"/>
          </a:solid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14" name="Google Shape;14;p2"/>
          <p:cNvSpPr txBox="1"/>
          <p:nvPr/>
        </p:nvSpPr>
        <p:spPr>
          <a:xfrm>
            <a:off x="-8877300" y="0"/>
            <a:ext cx="8285162" cy="30267275"/>
          </a:xfrm>
          <a:prstGeom prst="rect">
            <a:avLst/>
          </a:prstGeom>
          <a:solidFill>
            <a:srgbClr val="D9D9D9"/>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Placeholders:</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Image Quality:</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1600"/>
              </a:spcBef>
              <a:spcAft>
                <a:spcPts val="0"/>
              </a:spcAft>
              <a:buClr>
                <a:srgbClr val="7F7F7F"/>
              </a:buClr>
              <a:buSzPts val="3100"/>
              <a:buFont typeface="Calibri"/>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15" name="Google Shape;15;p2"/>
          <p:cNvGrpSpPr/>
          <p:nvPr/>
        </p:nvGrpSpPr>
        <p:grpSpPr>
          <a:xfrm>
            <a:off x="21897975" y="0"/>
            <a:ext cx="8285162" cy="30267275"/>
            <a:chOff x="33832800" y="0"/>
            <a:chExt cx="12801600" cy="43891200"/>
          </a:xfrm>
        </p:grpSpPr>
        <p:sp>
          <p:nvSpPr>
            <p:cNvPr id="16" name="Google Shape;16;p2"/>
            <p:cNvSpPr txBox="1"/>
            <p:nvPr/>
          </p:nvSpPr>
          <p:spPr>
            <a:xfrm>
              <a:off x="33832800" y="0"/>
              <a:ext cx="12801600" cy="43891200"/>
            </a:xfrm>
            <a:prstGeom prst="rect">
              <a:avLst/>
            </a:prstGeom>
            <a:solidFill>
              <a:srgbClr val="D9D9D9"/>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6200"/>
                <a:buFont typeface="Calibri"/>
                <a:buNone/>
              </a:pPr>
              <a:r>
                <a:rPr b="0" i="0" lang="en-US" sz="6200" u="none" cap="none" strike="noStrike">
                  <a:solidFill>
                    <a:srgbClr val="7F7F7F"/>
                  </a:solidFill>
                  <a:latin typeface="Calibri"/>
                  <a:ea typeface="Calibri"/>
                  <a:cs typeface="Calibri"/>
                  <a:sym typeface="Calibri"/>
                </a:rPr>
                <a:t>Printing Your Poster:</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00"/>
                </a:spcBef>
                <a:spcAft>
                  <a:spcPts val="0"/>
                </a:spcAft>
                <a:buClr>
                  <a:schemeClr val="dk1"/>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US and Canada:  1-800-790-4001</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4200"/>
                <a:buFont typeface="Calibri"/>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7F7F7F"/>
                </a:buClr>
                <a:buSzPts val="3100"/>
                <a:buFont typeface="Calibri"/>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17" name="Google Shape;17;p2"/>
            <p:cNvPicPr preferRelativeResize="0"/>
            <p:nvPr/>
          </p:nvPicPr>
          <p:blipFill rotWithShape="1">
            <a:blip r:embed="rId1">
              <a:alphaModFix/>
            </a:blip>
            <a:srcRect b="0" l="0" r="0" t="0"/>
            <a:stretch/>
          </p:blipFill>
          <p:spPr>
            <a:xfrm>
              <a:off x="34281342" y="8425085"/>
              <a:ext cx="11904515" cy="10246926"/>
            </a:xfrm>
            <a:prstGeom prst="rect">
              <a:avLst/>
            </a:prstGeom>
            <a:noFill/>
            <a:ln>
              <a:noFill/>
            </a:ln>
          </p:spPr>
        </p:pic>
      </p:grpSp>
      <p:pic>
        <p:nvPicPr>
          <p:cNvPr id="18" name="Google Shape;18;p2"/>
          <p:cNvPicPr preferRelativeResize="0"/>
          <p:nvPr/>
        </p:nvPicPr>
        <p:blipFill rotWithShape="1">
          <a:blip r:embed="rId2">
            <a:alphaModFix/>
          </a:blip>
          <a:srcRect b="0" l="0" r="0" t="0"/>
          <a:stretch/>
        </p:blipFill>
        <p:spPr>
          <a:xfrm>
            <a:off x="17465675" y="30062487"/>
            <a:ext cx="3729037" cy="131762"/>
          </a:xfrm>
          <a:prstGeom prst="rect">
            <a:avLst/>
          </a:prstGeom>
          <a:noFill/>
          <a:ln>
            <a:noFill/>
          </a:ln>
        </p:spPr>
      </p:pic>
      <p:sp>
        <p:nvSpPr>
          <p:cNvPr id="19" name="Google Shape;19;p2"/>
          <p:cNvSpPr txBox="1"/>
          <p:nvPr/>
        </p:nvSpPr>
        <p:spPr>
          <a:xfrm>
            <a:off x="0" y="0"/>
            <a:ext cx="21305837" cy="4313237"/>
          </a:xfrm>
          <a:prstGeom prst="rect">
            <a:avLst/>
          </a:prstGeom>
          <a:noFill/>
          <a:ln>
            <a:noFill/>
          </a:ln>
        </p:spPr>
        <p:txBody>
          <a:bodyPr anchorCtr="0" anchor="ctr" bIns="30725" lIns="61475" spcFirstLastPara="1" rIns="61475" wrap="square" tIns="3072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sp>
        <p:nvSpPr>
          <p:cNvPr id="20" name="Google Shape;20;p2"/>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9pPr>
          </a:lstStyle>
          <a:p/>
        </p:txBody>
      </p:sp>
      <p:sp>
        <p:nvSpPr>
          <p:cNvPr id="21" name="Google Shape;21;p2"/>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2" name="Google Shape;22;p2"/>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23" name="Google Shape;23;p2"/>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24" name="Google Shape;24;p2"/>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1065212" y="1212850"/>
            <a:ext cx="19175412" cy="5043487"/>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400" u="none" cap="none" strike="noStrike">
                <a:solidFill>
                  <a:schemeClr val="dk1"/>
                </a:solidFill>
                <a:latin typeface="Calibri"/>
                <a:ea typeface="Calibri"/>
                <a:cs typeface="Calibri"/>
                <a:sym typeface="Calibri"/>
              </a:defRPr>
            </a:lvl9pPr>
          </a:lstStyle>
          <a:p/>
        </p:txBody>
      </p:sp>
      <p:sp>
        <p:nvSpPr>
          <p:cNvPr id="31" name="Google Shape;31;p4"/>
          <p:cNvSpPr txBox="1"/>
          <p:nvPr>
            <p:ph idx="1" type="body"/>
          </p:nvPr>
        </p:nvSpPr>
        <p:spPr>
          <a:xfrm>
            <a:off x="1065212" y="7062787"/>
            <a:ext cx="19175412" cy="19973925"/>
          </a:xfrm>
          <a:prstGeom prst="rect">
            <a:avLst/>
          </a:prstGeom>
          <a:noFill/>
          <a:ln>
            <a:noFill/>
          </a:ln>
        </p:spPr>
        <p:txBody>
          <a:bodyPr anchorCtr="0" anchor="t" bIns="147575" lIns="295175" spcFirstLastPara="1" rIns="295175" wrap="square" tIns="14757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1065212" y="28052712"/>
            <a:ext cx="4972050"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33" name="Google Shape;33;p4"/>
          <p:cNvSpPr txBox="1"/>
          <p:nvPr>
            <p:ph idx="11" type="ftr"/>
          </p:nvPr>
        </p:nvSpPr>
        <p:spPr>
          <a:xfrm>
            <a:off x="7280275" y="28052712"/>
            <a:ext cx="6745287" cy="161131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Arial"/>
                <a:ea typeface="Arial"/>
                <a:cs typeface="Arial"/>
                <a:sym typeface="Arial"/>
              </a:defRPr>
            </a:lvl9pPr>
          </a:lstStyle>
          <a:p/>
        </p:txBody>
      </p:sp>
      <p:sp>
        <p:nvSpPr>
          <p:cNvPr id="34" name="Google Shape;34;p4"/>
          <p:cNvSpPr txBox="1"/>
          <p:nvPr>
            <p:ph idx="12" type="sldNum"/>
          </p:nvPr>
        </p:nvSpPr>
        <p:spPr>
          <a:xfrm>
            <a:off x="15268575" y="28052712"/>
            <a:ext cx="4972050" cy="161131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3900"/>
              <a:buFont typeface="Calibri"/>
              <a:buNone/>
              <a:defRPr b="0" i="0" sz="3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4.png"/><Relationship Id="rId15" Type="http://schemas.openxmlformats.org/officeDocument/2006/relationships/image" Target="../media/image13.png"/><Relationship Id="rId14" Type="http://schemas.openxmlformats.org/officeDocument/2006/relationships/image" Target="../media/image11.png"/><Relationship Id="rId16" Type="http://schemas.openxmlformats.org/officeDocument/2006/relationships/image" Target="../media/image4.png"/><Relationship Id="rId5" Type="http://schemas.openxmlformats.org/officeDocument/2006/relationships/hyperlink" Target="mailto:metdept@metmalawi.gov.mw" TargetMode="External"/><Relationship Id="rId6" Type="http://schemas.openxmlformats.org/officeDocument/2006/relationships/hyperlink" Target="http://www.metmalawi.gov.mw/" TargetMode="External"/><Relationship Id="rId7" Type="http://schemas.openxmlformats.org/officeDocument/2006/relationships/image" Target="../media/image6.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grpSp>
        <p:nvGrpSpPr>
          <p:cNvPr id="46" name="Google Shape;46;p1"/>
          <p:cNvGrpSpPr/>
          <p:nvPr/>
        </p:nvGrpSpPr>
        <p:grpSpPr>
          <a:xfrm>
            <a:off x="752475" y="2921000"/>
            <a:ext cx="19680237" cy="2508250"/>
            <a:chOff x="1183658" y="4899056"/>
            <a:chExt cx="5749023" cy="3600035"/>
          </a:xfrm>
        </p:grpSpPr>
        <p:sp>
          <p:nvSpPr>
            <p:cNvPr id="47" name="Google Shape;47;p1"/>
            <p:cNvSpPr txBox="1"/>
            <p:nvPr/>
          </p:nvSpPr>
          <p:spPr>
            <a:xfrm>
              <a:off x="1184122" y="5630457"/>
              <a:ext cx="5748559" cy="2868634"/>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91425" wrap="square" tIns="122975">
              <a:noAutofit/>
            </a:bodyPr>
            <a:lstStyle/>
            <a:p>
              <a:pPr indent="0" lvl="0" marL="0" marR="0" rtl="0" algn="just">
                <a:lnSpc>
                  <a:spcPct val="100000"/>
                </a:lnSpc>
                <a:spcBef>
                  <a:spcPts val="0"/>
                </a:spcBef>
                <a:spcAft>
                  <a:spcPts val="0"/>
                </a:spcAft>
                <a:buClr>
                  <a:srgbClr val="000000"/>
                </a:buClr>
                <a:buSzPts val="2600"/>
                <a:buFont typeface="Calibri"/>
                <a:buNone/>
              </a:pPr>
              <a:r>
                <a:rPr b="0" i="0" lang="en-US" sz="2800" u="none" cap="none" strike="noStrike">
                  <a:solidFill>
                    <a:srgbClr val="000000"/>
                  </a:solidFill>
                  <a:latin typeface="Calibri"/>
                  <a:ea typeface="Calibri"/>
                  <a:cs typeface="Calibri"/>
                  <a:sym typeface="Calibri"/>
                </a:rPr>
                <a:t> Katenthedwe ka Nyanja ya mchere ya pacific sikakhudza kwambiri nyengo ya dzinja ya 2025/2026.</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600"/>
                <a:buFont typeface="Calibri"/>
                <a:buNone/>
              </a:pPr>
              <a:r>
                <a:t/>
              </a:r>
              <a:endParaRPr b="0" i="0" sz="2800" u="none" cap="none" strike="noStrike">
                <a:solidFill>
                  <a:srgbClr val="000000"/>
                </a:solidFill>
                <a:latin typeface="Calibri"/>
                <a:ea typeface="Calibri"/>
                <a:cs typeface="Calibri"/>
                <a:sym typeface="Calibri"/>
              </a:endParaRPr>
            </a:p>
            <a:p>
              <a:pPr indent="0" lvl="0" marL="0" rtl="0" algn="just">
                <a:spcBef>
                  <a:spcPts val="0"/>
                </a:spcBef>
                <a:spcAft>
                  <a:spcPts val="0"/>
                </a:spcAft>
                <a:buClr>
                  <a:schemeClr val="dk1"/>
                </a:buClr>
                <a:buSzPts val="1800"/>
                <a:buFont typeface="Arial"/>
                <a:buNone/>
              </a:pPr>
              <a:r>
                <a:rPr lang="en-US" sz="2500">
                  <a:solidFill>
                    <a:schemeClr val="dk1"/>
                  </a:solidFill>
                  <a:latin typeface="Libre Franklin"/>
                  <a:ea typeface="Libre Franklin"/>
                  <a:cs typeface="Libre Franklin"/>
                  <a:sym typeface="Libre Franklin"/>
                </a:rPr>
                <a:t>Boma la Dowa likuyembekezera kudzalandira mvula ya  mlingo wokhazikika kapena kuchepera apo mu dzinjali kuyambira mu nyengo ya dzinja ya 2025/2026.</a:t>
              </a:r>
              <a:endParaRPr sz="1500"/>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Libre Franklin"/>
                  <a:ea typeface="Libre Franklin"/>
                  <a:cs typeface="Libre Franklin"/>
                  <a:sym typeface="Libre Franklin"/>
                </a:rPr>
                <a:t>.</a:t>
              </a:r>
              <a:endParaRPr b="0" i="0" sz="2800" u="none" cap="none" strike="noStrike">
                <a:solidFill>
                  <a:srgbClr val="000000"/>
                </a:solidFill>
                <a:latin typeface="Libre Franklin"/>
                <a:ea typeface="Libre Franklin"/>
                <a:cs typeface="Libre Franklin"/>
                <a:sym typeface="Libre Franklin"/>
              </a:endParaRPr>
            </a:p>
          </p:txBody>
        </p:sp>
        <p:sp>
          <p:nvSpPr>
            <p:cNvPr id="48" name="Google Shape;48;p1"/>
            <p:cNvSpPr txBox="1"/>
            <p:nvPr/>
          </p:nvSpPr>
          <p:spPr>
            <a:xfrm>
              <a:off x="1183658" y="4899056"/>
              <a:ext cx="5749023" cy="731400"/>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DZINJA LA 202</a:t>
              </a:r>
              <a:r>
                <a:rPr b="1" lang="en-US" sz="4000">
                  <a:solidFill>
                    <a:srgbClr val="EBF1DE"/>
                  </a:solidFill>
                  <a:latin typeface="Calibri"/>
                  <a:ea typeface="Calibri"/>
                  <a:cs typeface="Calibri"/>
                  <a:sym typeface="Calibri"/>
                </a:rPr>
                <a:t>5</a:t>
              </a:r>
              <a:r>
                <a:rPr b="1" i="0" lang="en-US" sz="4000" u="none" cap="none" strike="noStrike">
                  <a:solidFill>
                    <a:srgbClr val="EBF1DE"/>
                  </a:solidFill>
                  <a:latin typeface="Calibri"/>
                  <a:ea typeface="Calibri"/>
                  <a:cs typeface="Calibri"/>
                  <a:sym typeface="Calibri"/>
                </a:rPr>
                <a:t>/202</a:t>
              </a:r>
              <a:r>
                <a:rPr b="1" lang="en-US" sz="4000">
                  <a:solidFill>
                    <a:srgbClr val="EBF1DE"/>
                  </a:solidFill>
                  <a:latin typeface="Calibri"/>
                  <a:ea typeface="Calibri"/>
                  <a:cs typeface="Calibri"/>
                  <a:sym typeface="Calibri"/>
                </a:rPr>
                <a:t>6</a:t>
              </a:r>
              <a:r>
                <a:rPr b="1" i="0" lang="en-US" sz="4000" u="none" cap="none" strike="noStrike">
                  <a:solidFill>
                    <a:srgbClr val="EBF1DE"/>
                  </a:solidFill>
                  <a:latin typeface="Calibri"/>
                  <a:ea typeface="Calibri"/>
                  <a:cs typeface="Calibri"/>
                  <a:sym typeface="Calibri"/>
                </a:rPr>
                <a:t> MWACHIDULE</a:t>
              </a:r>
              <a:r>
                <a:rPr b="1" i="0" lang="en-US" sz="4000" u="none" cap="none" strike="noStrike">
                  <a:solidFill>
                    <a:srgbClr val="EBF1DE"/>
                  </a:solidFill>
                  <a:latin typeface="Garamond"/>
                  <a:ea typeface="Garamond"/>
                  <a:cs typeface="Garamond"/>
                  <a:sym typeface="Garamond"/>
                </a:rPr>
                <a:t> </a:t>
              </a:r>
              <a:endParaRPr b="0" i="0" sz="4000" u="none" cap="none" strike="noStrike">
                <a:solidFill>
                  <a:srgbClr val="000000"/>
                </a:solidFill>
                <a:latin typeface="Arial"/>
                <a:ea typeface="Arial"/>
                <a:cs typeface="Arial"/>
                <a:sym typeface="Arial"/>
              </a:endParaRPr>
            </a:p>
          </p:txBody>
        </p:sp>
      </p:grpSp>
      <p:grpSp>
        <p:nvGrpSpPr>
          <p:cNvPr id="49" name="Google Shape;49;p1"/>
          <p:cNvGrpSpPr/>
          <p:nvPr/>
        </p:nvGrpSpPr>
        <p:grpSpPr>
          <a:xfrm>
            <a:off x="758825" y="5730877"/>
            <a:ext cx="9424987" cy="5935664"/>
            <a:chOff x="892123" y="7056540"/>
            <a:chExt cx="8875192" cy="6186576"/>
          </a:xfrm>
        </p:grpSpPr>
        <p:grpSp>
          <p:nvGrpSpPr>
            <p:cNvPr id="50" name="Google Shape;50;p1"/>
            <p:cNvGrpSpPr/>
            <p:nvPr/>
          </p:nvGrpSpPr>
          <p:grpSpPr>
            <a:xfrm>
              <a:off x="892123" y="7056540"/>
              <a:ext cx="8875192" cy="5438692"/>
              <a:chOff x="1179434" y="13276694"/>
              <a:chExt cx="5696835" cy="6319515"/>
            </a:xfrm>
          </p:grpSpPr>
          <p:sp>
            <p:nvSpPr>
              <p:cNvPr id="51" name="Google Shape;51;p1"/>
              <p:cNvSpPr txBox="1"/>
              <p:nvPr/>
            </p:nvSpPr>
            <p:spPr>
              <a:xfrm>
                <a:off x="1183658" y="13276694"/>
                <a:ext cx="5692611" cy="66438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October 2025</a:t>
                </a:r>
                <a:endParaRPr b="0" i="0" sz="1400" u="none" cap="none" strike="noStrike">
                  <a:solidFill>
                    <a:srgbClr val="000000"/>
                  </a:solidFill>
                  <a:latin typeface="Arial"/>
                  <a:ea typeface="Arial"/>
                  <a:cs typeface="Arial"/>
                  <a:sym typeface="Arial"/>
                </a:endParaRPr>
              </a:p>
            </p:txBody>
          </p:sp>
          <p:sp>
            <p:nvSpPr>
              <p:cNvPr id="52" name="Google Shape;52;p1"/>
              <p:cNvSpPr txBox="1"/>
              <p:nvPr/>
            </p:nvSpPr>
            <p:spPr>
              <a:xfrm>
                <a:off x="1179434" y="13948930"/>
                <a:ext cx="5692610" cy="5647279"/>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53" name="Google Shape;53;p1"/>
            <p:cNvSpPr txBox="1"/>
            <p:nvPr/>
          </p:nvSpPr>
          <p:spPr>
            <a:xfrm>
              <a:off x="5237252" y="7932816"/>
              <a:ext cx="4473000" cy="5310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3027"/>
                <a:buFont typeface="Arial"/>
                <a:buNone/>
              </a:pPr>
              <a:r>
                <a:rPr lang="en-US" sz="2500">
                  <a:solidFill>
                    <a:schemeClr val="dk1"/>
                  </a:solidFill>
                  <a:latin typeface="Calibri"/>
                  <a:ea typeface="Calibri"/>
                  <a:cs typeface="Calibri"/>
                  <a:sym typeface="Calibri"/>
                </a:rPr>
                <a:t>M’mwezi wa October, madera ambiri a Dowa akuyembekezera kudzakhala opanda mvula. Komabe pali kuthekera kodzakhala ndi mvula ya chizimalupsya madera ena yomwe ingadzakhale ya mphepo ya mkuntho ndi mphezi. </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3027"/>
                <a:buFont typeface="Arial"/>
                <a:buNone/>
              </a:pPr>
              <a:r>
                <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3027"/>
                <a:buFont typeface="Arial"/>
                <a:buNone/>
              </a:pPr>
              <a:r>
                <a:rPr lang="en-US" sz="2500">
                  <a:solidFill>
                    <a:schemeClr val="dk1"/>
                  </a:solidFill>
                  <a:latin typeface="Calibri"/>
                  <a:ea typeface="Calibri"/>
                  <a:cs typeface="Calibri"/>
                  <a:sym typeface="Calibri"/>
                </a:rPr>
                <a:t>Mlingo wa mvula yosachepera 50mm ukuyembekezeka madera ambiri m’bomali.</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3027"/>
                <a:buFont typeface="Arial"/>
                <a:buNone/>
              </a:pPr>
              <a:r>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500">
                <a:latin typeface="Calibri"/>
                <a:ea typeface="Calibri"/>
                <a:cs typeface="Calibri"/>
                <a:sym typeface="Calibri"/>
              </a:endParaRPr>
            </a:p>
          </p:txBody>
        </p:sp>
      </p:grpSp>
      <p:grpSp>
        <p:nvGrpSpPr>
          <p:cNvPr id="54" name="Google Shape;54;p1"/>
          <p:cNvGrpSpPr/>
          <p:nvPr/>
        </p:nvGrpSpPr>
        <p:grpSpPr>
          <a:xfrm>
            <a:off x="765175" y="11184232"/>
            <a:ext cx="9418637" cy="5205413"/>
            <a:chOff x="898701" y="7056569"/>
            <a:chExt cx="9418908" cy="5205497"/>
          </a:xfrm>
        </p:grpSpPr>
        <p:grpSp>
          <p:nvGrpSpPr>
            <p:cNvPr id="55" name="Google Shape;55;p1"/>
            <p:cNvGrpSpPr/>
            <p:nvPr/>
          </p:nvGrpSpPr>
          <p:grpSpPr>
            <a:xfrm>
              <a:off x="898701" y="7056569"/>
              <a:ext cx="9418908" cy="5205497"/>
              <a:chOff x="1183657" y="13276694"/>
              <a:chExt cx="6045836" cy="6048541"/>
            </a:xfrm>
          </p:grpSpPr>
          <p:sp>
            <p:nvSpPr>
              <p:cNvPr id="56" name="Google Shape;56;p1"/>
              <p:cNvSpPr txBox="1"/>
              <p:nvPr/>
            </p:nvSpPr>
            <p:spPr>
              <a:xfrm>
                <a:off x="1183658" y="13276694"/>
                <a:ext cx="6045835" cy="637582"/>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December 2025</a:t>
                </a:r>
                <a:endParaRPr b="0" i="0" sz="1400" u="none" cap="none" strike="noStrike">
                  <a:solidFill>
                    <a:srgbClr val="000000"/>
                  </a:solidFill>
                  <a:latin typeface="Arial"/>
                  <a:ea typeface="Arial"/>
                  <a:cs typeface="Arial"/>
                  <a:sym typeface="Arial"/>
                </a:endParaRPr>
              </a:p>
            </p:txBody>
          </p:sp>
          <p:sp>
            <p:nvSpPr>
              <p:cNvPr id="57" name="Google Shape;57;p1"/>
              <p:cNvSpPr txBox="1"/>
              <p:nvPr/>
            </p:nvSpPr>
            <p:spPr>
              <a:xfrm>
                <a:off x="1183657" y="13905790"/>
                <a:ext cx="6045835" cy="5419445"/>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58" name="Google Shape;58;p1"/>
            <p:cNvSpPr txBox="1"/>
            <p:nvPr/>
          </p:nvSpPr>
          <p:spPr>
            <a:xfrm>
              <a:off x="5271596" y="7714410"/>
              <a:ext cx="4887600" cy="4325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500">
                  <a:solidFill>
                    <a:schemeClr val="dk1"/>
                  </a:solidFill>
                  <a:latin typeface="Calibri"/>
                  <a:ea typeface="Calibri"/>
                  <a:cs typeface="Calibri"/>
                  <a:sym typeface="Calibri"/>
                </a:rPr>
                <a:t>Mwezi  wa December, madera ambiri a Dowa akuyembekezeka kudzalandila mvula yochepela mlingo wa 250mm.</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rPr lang="en-US" sz="2500">
                  <a:solidFill>
                    <a:schemeClr val="dk1"/>
                  </a:solidFill>
                  <a:latin typeface="Calibri"/>
                  <a:ea typeface="Calibri"/>
                  <a:cs typeface="Calibri"/>
                  <a:sym typeface="Calibri"/>
                </a:rPr>
                <a:t>Uwu ndi mlingo oposela  mlingo okhazikika  mu mweziwu.</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rPr lang="en-US" sz="2500">
                  <a:solidFill>
                    <a:schemeClr val="dk1"/>
                  </a:solidFill>
                  <a:latin typeface="Calibri"/>
                  <a:ea typeface="Calibri"/>
                  <a:cs typeface="Calibri"/>
                  <a:sym typeface="Calibri"/>
                </a:rPr>
                <a:t>Mvula yokhazikika ikuyembekezeka idzagwa kuyambgila sabata la chitatu  mwezi wa December.</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500">
                <a:latin typeface="Calibri"/>
                <a:ea typeface="Calibri"/>
                <a:cs typeface="Calibri"/>
                <a:sym typeface="Calibri"/>
              </a:endParaRPr>
            </a:p>
          </p:txBody>
        </p:sp>
      </p:grpSp>
      <p:grpSp>
        <p:nvGrpSpPr>
          <p:cNvPr id="59" name="Google Shape;59;p1"/>
          <p:cNvGrpSpPr/>
          <p:nvPr/>
        </p:nvGrpSpPr>
        <p:grpSpPr>
          <a:xfrm>
            <a:off x="723900" y="16865601"/>
            <a:ext cx="9418637" cy="5172075"/>
            <a:chOff x="898702" y="7056566"/>
            <a:chExt cx="8871390" cy="6800217"/>
          </a:xfrm>
        </p:grpSpPr>
        <p:grpSp>
          <p:nvGrpSpPr>
            <p:cNvPr id="60" name="Google Shape;60;p1"/>
            <p:cNvGrpSpPr/>
            <p:nvPr/>
          </p:nvGrpSpPr>
          <p:grpSpPr>
            <a:xfrm>
              <a:off x="898702" y="7056566"/>
              <a:ext cx="8871390" cy="6800217"/>
              <a:chOff x="1183658" y="13276692"/>
              <a:chExt cx="5694394" cy="7901532"/>
            </a:xfrm>
          </p:grpSpPr>
          <p:sp>
            <p:nvSpPr>
              <p:cNvPr id="61" name="Google Shape;61;p1"/>
              <p:cNvSpPr txBox="1"/>
              <p:nvPr/>
            </p:nvSpPr>
            <p:spPr>
              <a:xfrm>
                <a:off x="1183658" y="13276692"/>
                <a:ext cx="5694393" cy="83827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February 2026</a:t>
                </a:r>
                <a:endParaRPr b="0" i="0" sz="1400" u="none" cap="none" strike="noStrike">
                  <a:solidFill>
                    <a:srgbClr val="000000"/>
                  </a:solidFill>
                  <a:latin typeface="Arial"/>
                  <a:ea typeface="Arial"/>
                  <a:cs typeface="Arial"/>
                  <a:sym typeface="Arial"/>
                </a:endParaRPr>
              </a:p>
            </p:txBody>
          </p:sp>
          <p:sp>
            <p:nvSpPr>
              <p:cNvPr id="62" name="Google Shape;62;p1"/>
              <p:cNvSpPr txBox="1"/>
              <p:nvPr/>
            </p:nvSpPr>
            <p:spPr>
              <a:xfrm>
                <a:off x="1183658" y="14052875"/>
                <a:ext cx="5694394" cy="7125349"/>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63" name="Google Shape;63;p1"/>
            <p:cNvSpPr txBox="1"/>
            <p:nvPr/>
          </p:nvSpPr>
          <p:spPr>
            <a:xfrm>
              <a:off x="5126705" y="7858065"/>
              <a:ext cx="4607100" cy="5909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Mwezi wa February mvula yokhazikika kapena yochepera apo ikuyembekezeka kudzagwa m’madera ena ambiri ndi mlingo  okwana 200mm.</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Pali chiyembekezo chachikulu chodzakhala ndi ng’amba  ya  masabata awiri.</a:t>
              </a:r>
              <a:endParaRPr sz="2600">
                <a:solidFill>
                  <a:schemeClr val="dk1"/>
                </a:solidFill>
              </a:endParaRPr>
            </a:p>
            <a:p>
              <a:pPr indent="0" lvl="0" marL="0" rtl="0" algn="just">
                <a:spcBef>
                  <a:spcPts val="0"/>
                </a:spcBef>
                <a:spcAft>
                  <a:spcPts val="0"/>
                </a:spcAft>
                <a:buClr>
                  <a:schemeClr val="dk1"/>
                </a:buClr>
                <a:buSzPts val="2600"/>
                <a:buFont typeface="Arial"/>
                <a:buNone/>
              </a:pPr>
              <a:r>
                <a:t/>
              </a:r>
              <a:endParaRPr sz="2600">
                <a:solidFill>
                  <a:schemeClr val="dk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None/>
              </a:pPr>
              <a:r>
                <a:t/>
              </a:r>
              <a:endParaRPr sz="2600">
                <a:solidFill>
                  <a:schemeClr val="dk1"/>
                </a:solidFill>
                <a:latin typeface="Calibri"/>
                <a:ea typeface="Calibri"/>
                <a:cs typeface="Calibri"/>
                <a:sym typeface="Calibri"/>
              </a:endParaRPr>
            </a:p>
          </p:txBody>
        </p:sp>
      </p:grpSp>
      <p:grpSp>
        <p:nvGrpSpPr>
          <p:cNvPr id="64" name="Google Shape;64;p1"/>
          <p:cNvGrpSpPr/>
          <p:nvPr/>
        </p:nvGrpSpPr>
        <p:grpSpPr>
          <a:xfrm>
            <a:off x="11066472" y="5752958"/>
            <a:ext cx="9705990" cy="5211608"/>
            <a:chOff x="898702" y="7014121"/>
            <a:chExt cx="9196504" cy="5662945"/>
          </a:xfrm>
        </p:grpSpPr>
        <p:grpSp>
          <p:nvGrpSpPr>
            <p:cNvPr id="65" name="Google Shape;65;p1"/>
            <p:cNvGrpSpPr/>
            <p:nvPr/>
          </p:nvGrpSpPr>
          <p:grpSpPr>
            <a:xfrm>
              <a:off x="898702" y="7014121"/>
              <a:ext cx="8752089" cy="5662945"/>
              <a:chOff x="1183658" y="13227371"/>
              <a:chExt cx="5617816" cy="6580077"/>
            </a:xfrm>
          </p:grpSpPr>
          <p:sp>
            <p:nvSpPr>
              <p:cNvPr id="66" name="Google Shape;66;p1"/>
              <p:cNvSpPr txBox="1"/>
              <p:nvPr/>
            </p:nvSpPr>
            <p:spPr>
              <a:xfrm>
                <a:off x="1183658" y="13227371"/>
                <a:ext cx="5617816" cy="69276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November 2025</a:t>
                </a:r>
                <a:endParaRPr b="0" i="0" sz="1400" u="none" cap="none" strike="noStrike">
                  <a:solidFill>
                    <a:srgbClr val="000000"/>
                  </a:solidFill>
                  <a:latin typeface="Arial"/>
                  <a:ea typeface="Arial"/>
                  <a:cs typeface="Arial"/>
                  <a:sym typeface="Arial"/>
                </a:endParaRPr>
              </a:p>
            </p:txBody>
          </p:sp>
          <p:sp>
            <p:nvSpPr>
              <p:cNvPr id="67" name="Google Shape;67;p1"/>
              <p:cNvSpPr txBox="1"/>
              <p:nvPr/>
            </p:nvSpPr>
            <p:spPr>
              <a:xfrm>
                <a:off x="1183658" y="13918935"/>
                <a:ext cx="5617816" cy="5888513"/>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68" name="Google Shape;68;p1"/>
            <p:cNvSpPr txBox="1"/>
            <p:nvPr/>
          </p:nvSpPr>
          <p:spPr>
            <a:xfrm>
              <a:off x="5271206" y="7966395"/>
              <a:ext cx="4824000" cy="107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grpSp>
        <p:nvGrpSpPr>
          <p:cNvPr id="69" name="Google Shape;69;p1"/>
          <p:cNvGrpSpPr/>
          <p:nvPr/>
        </p:nvGrpSpPr>
        <p:grpSpPr>
          <a:xfrm>
            <a:off x="731837" y="22461537"/>
            <a:ext cx="9705975" cy="5213350"/>
            <a:chOff x="912191" y="7056567"/>
            <a:chExt cx="9161785" cy="5519519"/>
          </a:xfrm>
        </p:grpSpPr>
        <p:grpSp>
          <p:nvGrpSpPr>
            <p:cNvPr id="70" name="Google Shape;70;p1"/>
            <p:cNvGrpSpPr/>
            <p:nvPr/>
          </p:nvGrpSpPr>
          <p:grpSpPr>
            <a:xfrm>
              <a:off x="912191" y="7056567"/>
              <a:ext cx="8894755" cy="5519519"/>
              <a:chOff x="1192316" y="13276695"/>
              <a:chExt cx="5709390" cy="6413421"/>
            </a:xfrm>
          </p:grpSpPr>
          <p:sp>
            <p:nvSpPr>
              <p:cNvPr id="71" name="Google Shape;71;p1"/>
              <p:cNvSpPr txBox="1"/>
              <p:nvPr/>
            </p:nvSpPr>
            <p:spPr>
              <a:xfrm>
                <a:off x="1195200" y="13276695"/>
                <a:ext cx="5706506" cy="675015"/>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April 2026</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1192316" y="13952491"/>
                <a:ext cx="5706506" cy="5737625"/>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73" name="Google Shape;73;p1"/>
            <p:cNvSpPr txBox="1"/>
            <p:nvPr/>
          </p:nvSpPr>
          <p:spPr>
            <a:xfrm>
              <a:off x="5494581" y="8266840"/>
              <a:ext cx="4579395" cy="912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grpSp>
      <p:grpSp>
        <p:nvGrpSpPr>
          <p:cNvPr id="74" name="Google Shape;74;p1"/>
          <p:cNvGrpSpPr/>
          <p:nvPr/>
        </p:nvGrpSpPr>
        <p:grpSpPr>
          <a:xfrm>
            <a:off x="11102696" y="11292234"/>
            <a:ext cx="9317706" cy="5687704"/>
            <a:chOff x="898702" y="7056566"/>
            <a:chExt cx="8763007" cy="6412293"/>
          </a:xfrm>
        </p:grpSpPr>
        <p:grpSp>
          <p:nvGrpSpPr>
            <p:cNvPr id="75" name="Google Shape;75;p1"/>
            <p:cNvGrpSpPr/>
            <p:nvPr/>
          </p:nvGrpSpPr>
          <p:grpSpPr>
            <a:xfrm>
              <a:off x="898702" y="7056566"/>
              <a:ext cx="8762901" cy="5875827"/>
              <a:chOff x="1183658" y="13276694"/>
              <a:chExt cx="5624756" cy="6827435"/>
            </a:xfrm>
          </p:grpSpPr>
          <p:sp>
            <p:nvSpPr>
              <p:cNvPr id="76" name="Google Shape;76;p1"/>
              <p:cNvSpPr txBox="1"/>
              <p:nvPr/>
            </p:nvSpPr>
            <p:spPr>
              <a:xfrm>
                <a:off x="1183658" y="13276694"/>
                <a:ext cx="5624756" cy="718809"/>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January 2026</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1183658" y="13994255"/>
                <a:ext cx="5624756" cy="6109874"/>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78" name="Google Shape;78;p1"/>
            <p:cNvSpPr txBox="1"/>
            <p:nvPr/>
          </p:nvSpPr>
          <p:spPr>
            <a:xfrm>
              <a:off x="5308409" y="7725059"/>
              <a:ext cx="4353300" cy="5743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500" u="none" cap="none" strike="noStrike">
                  <a:solidFill>
                    <a:srgbClr val="000000"/>
                  </a:solidFill>
                  <a:latin typeface="Calibri"/>
                  <a:ea typeface="Calibri"/>
                  <a:cs typeface="Calibri"/>
                  <a:sym typeface="Calibri"/>
                </a:rPr>
                <a:t> </a:t>
              </a:r>
              <a:r>
                <a:rPr lang="en-US" sz="2500">
                  <a:solidFill>
                    <a:schemeClr val="dk1"/>
                  </a:solidFill>
                  <a:latin typeface="Calibri"/>
                  <a:ea typeface="Calibri"/>
                  <a:cs typeface="Calibri"/>
                  <a:sym typeface="Calibri"/>
                </a:rPr>
                <a:t>Madera ambiri adzalandila mvula ya mlingo wa pakati pa 200mm ndi 250mm umene uli mlingo ochepera mlingo okhazikika.</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3613"/>
                <a:buFont typeface="Arial"/>
                <a:buNone/>
              </a:pPr>
              <a:r>
                <a:rPr lang="en-US" sz="2500">
                  <a:solidFill>
                    <a:schemeClr val="dk1"/>
                  </a:solidFill>
                  <a:latin typeface="Calibri"/>
                  <a:ea typeface="Calibri"/>
                  <a:cs typeface="Calibri"/>
                  <a:sym typeface="Calibri"/>
                </a:rPr>
                <a:t>Madera ena a kwa T/A Chiwere akuyembekezeka kudzalandila mvula yofika 300mm.Uwu ndi mlingo wa mvula yoposera mlingo okhazikika.</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3613"/>
                <a:buFont typeface="Arial"/>
                <a:buNone/>
              </a:pPr>
              <a:r>
                <a:rPr lang="en-US" sz="2500">
                  <a:solidFill>
                    <a:schemeClr val="dk1"/>
                  </a:solidFill>
                  <a:latin typeface="Calibri"/>
                  <a:ea typeface="Calibri"/>
                  <a:cs typeface="Calibri"/>
                  <a:sym typeface="Calibri"/>
                </a:rPr>
                <a:t> Pali chiyembekezo chachikulu chodzakhala ndi ng’amba ya sabata imodzi.</a:t>
              </a:r>
              <a:endParaRPr sz="2500">
                <a:solidFill>
                  <a:schemeClr val="dk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None/>
              </a:pPr>
              <a:r>
                <a:t/>
              </a:r>
              <a:endParaRPr sz="2500">
                <a:latin typeface="Calibri"/>
                <a:ea typeface="Calibri"/>
                <a:cs typeface="Calibri"/>
                <a:sym typeface="Calibri"/>
              </a:endParaRPr>
            </a:p>
          </p:txBody>
        </p:sp>
      </p:grpSp>
      <p:grpSp>
        <p:nvGrpSpPr>
          <p:cNvPr id="79" name="Google Shape;79;p1"/>
          <p:cNvGrpSpPr/>
          <p:nvPr/>
        </p:nvGrpSpPr>
        <p:grpSpPr>
          <a:xfrm>
            <a:off x="11052175" y="16846550"/>
            <a:ext cx="9909175" cy="5200650"/>
            <a:chOff x="898702" y="7037880"/>
            <a:chExt cx="9245813" cy="5100512"/>
          </a:xfrm>
        </p:grpSpPr>
        <p:grpSp>
          <p:nvGrpSpPr>
            <p:cNvPr id="80" name="Google Shape;80;p1"/>
            <p:cNvGrpSpPr/>
            <p:nvPr/>
          </p:nvGrpSpPr>
          <p:grpSpPr>
            <a:xfrm>
              <a:off x="898702" y="7037880"/>
              <a:ext cx="8787818" cy="5100512"/>
              <a:chOff x="1183658" y="13254983"/>
              <a:chExt cx="5640750" cy="5926556"/>
            </a:xfrm>
          </p:grpSpPr>
          <p:sp>
            <p:nvSpPr>
              <p:cNvPr id="81" name="Google Shape;81;p1"/>
              <p:cNvSpPr txBox="1"/>
              <p:nvPr/>
            </p:nvSpPr>
            <p:spPr>
              <a:xfrm>
                <a:off x="1183658" y="13254983"/>
                <a:ext cx="5640750" cy="625296"/>
              </a:xfrm>
              <a:prstGeom prst="rect">
                <a:avLst/>
              </a:prstGeom>
              <a:solidFill>
                <a:srgbClr val="37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EBF1DE"/>
                  </a:buClr>
                  <a:buSzPts val="4000"/>
                  <a:buFont typeface="Calibri"/>
                  <a:buNone/>
                </a:pPr>
                <a:r>
                  <a:rPr b="1" i="0" lang="en-US" sz="4000" u="none" cap="none" strike="noStrike">
                    <a:solidFill>
                      <a:srgbClr val="EBF1DE"/>
                    </a:solidFill>
                    <a:latin typeface="Calibri"/>
                    <a:ea typeface="Calibri"/>
                    <a:cs typeface="Calibri"/>
                    <a:sym typeface="Calibri"/>
                  </a:rPr>
                  <a:t>March 2026</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1183658" y="13866528"/>
                <a:ext cx="5640750" cy="5315011"/>
              </a:xfrm>
              <a:prstGeom prst="rect">
                <a:avLst/>
              </a:prstGeom>
              <a:solidFill>
                <a:schemeClr val="lt1"/>
              </a:solidFill>
              <a:ln cap="flat" cmpd="sng" w="12700">
                <a:solidFill>
                  <a:srgbClr val="37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sp>
          <p:nvSpPr>
            <p:cNvPr id="83" name="Google Shape;83;p1"/>
            <p:cNvSpPr txBox="1"/>
            <p:nvPr/>
          </p:nvSpPr>
          <p:spPr>
            <a:xfrm>
              <a:off x="5243138" y="8068694"/>
              <a:ext cx="4901377" cy="5132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dk1"/>
                </a:solidFill>
                <a:latin typeface="Arial"/>
                <a:ea typeface="Arial"/>
                <a:cs typeface="Arial"/>
                <a:sym typeface="Arial"/>
              </a:endParaRPr>
            </a:p>
          </p:txBody>
        </p:sp>
      </p:grpSp>
      <p:pic>
        <p:nvPicPr>
          <p:cNvPr id="84" name="Google Shape;84;p1"/>
          <p:cNvPicPr preferRelativeResize="0"/>
          <p:nvPr/>
        </p:nvPicPr>
        <p:blipFill rotWithShape="1">
          <a:blip r:embed="rId3">
            <a:alphaModFix/>
          </a:blip>
          <a:srcRect b="0" l="0" r="0" t="0"/>
          <a:stretch/>
        </p:blipFill>
        <p:spPr>
          <a:xfrm>
            <a:off x="744537" y="206375"/>
            <a:ext cx="1531937" cy="158115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8924587" y="277812"/>
            <a:ext cx="1346200" cy="1376362"/>
          </a:xfrm>
          <a:prstGeom prst="rect">
            <a:avLst/>
          </a:prstGeom>
          <a:noFill/>
          <a:ln>
            <a:noFill/>
          </a:ln>
        </p:spPr>
      </p:pic>
      <p:sp>
        <p:nvSpPr>
          <p:cNvPr id="86" name="Google Shape;86;p1"/>
          <p:cNvSpPr txBox="1"/>
          <p:nvPr/>
        </p:nvSpPr>
        <p:spPr>
          <a:xfrm>
            <a:off x="15448471" y="6496050"/>
            <a:ext cx="4252200" cy="3555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500">
                <a:solidFill>
                  <a:schemeClr val="dk1"/>
                </a:solidFill>
                <a:latin typeface="Calibri"/>
                <a:ea typeface="Calibri"/>
                <a:cs typeface="Calibri"/>
                <a:sym typeface="Calibri"/>
              </a:rPr>
              <a:t>Madera ambiri a Dowa akuyembekezera kudzalandila mvula ya mlingo ochepera 50mm mwezi wa November.</a:t>
            </a:r>
            <a:r>
              <a:rPr b="1" lang="en-US"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rPr lang="en-US" sz="2500">
                <a:solidFill>
                  <a:schemeClr val="dk1"/>
                </a:solidFill>
                <a:latin typeface="Calibri"/>
                <a:ea typeface="Calibri"/>
                <a:cs typeface="Calibri"/>
                <a:sym typeface="Calibri"/>
              </a:rPr>
              <a:t>Mvula yamabingu ndi mphepo ya mkuntho zikuyembekezeka mu mweziwu.</a:t>
            </a:r>
            <a:endParaRPr sz="2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Arial"/>
              <a:buNone/>
            </a:pPr>
            <a:r>
              <a:t/>
            </a:r>
            <a:endParaRPr sz="2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p:txBody>
      </p:sp>
      <p:sp>
        <p:nvSpPr>
          <p:cNvPr id="87" name="Google Shape;87;p1"/>
          <p:cNvSpPr txBox="1"/>
          <p:nvPr/>
        </p:nvSpPr>
        <p:spPr>
          <a:xfrm>
            <a:off x="15504318" y="17628321"/>
            <a:ext cx="4913400" cy="4894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Madera ambiri a boma la Dowa akuyembekezeka kudzalandila mlingo wa mvula kuyambila 150mm mpaka 220mm mu mwezi wa March.</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Pali chiyembekezo chakuti madera ambiri  adzalandila mlingo wa mvula okhazikika kapena oposela apo.</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t/>
            </a:r>
            <a:endParaRPr sz="2600">
              <a:solidFill>
                <a:schemeClr val="dk1"/>
              </a:solidFill>
              <a:latin typeface="Libre Franklin"/>
              <a:ea typeface="Libre Franklin"/>
              <a:cs typeface="Libre Franklin"/>
              <a:sym typeface="Libre Franklin"/>
            </a:endParaRPr>
          </a:p>
          <a:p>
            <a:pPr indent="0" lvl="0" marL="0" rtl="0" algn="just">
              <a:spcBef>
                <a:spcPts val="0"/>
              </a:spcBef>
              <a:spcAft>
                <a:spcPts val="0"/>
              </a:spcAft>
              <a:buClr>
                <a:schemeClr val="dk1"/>
              </a:buClr>
              <a:buSzPts val="2400"/>
              <a:buFont typeface="Arial"/>
              <a:buNone/>
            </a:pPr>
            <a:r>
              <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sp>
        <p:nvSpPr>
          <p:cNvPr id="88" name="Google Shape;88;p1"/>
          <p:cNvSpPr txBox="1"/>
          <p:nvPr/>
        </p:nvSpPr>
        <p:spPr>
          <a:xfrm>
            <a:off x="5153025" y="23368000"/>
            <a:ext cx="4951500" cy="40944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Mwezi wa April madera ambiri a m’boma la Dowa adzalandila mlingo wa mvula ochepela 100mm. Uwu ndi mlingo oposera  mlingo okhazikika.</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2800"/>
              <a:buFont typeface="Arial"/>
              <a:buNone/>
            </a:pPr>
            <a:r>
              <a:rPr lang="en-US" sz="2600">
                <a:solidFill>
                  <a:schemeClr val="dk1"/>
                </a:solidFill>
                <a:latin typeface="Calibri"/>
                <a:ea typeface="Calibri"/>
                <a:cs typeface="Calibri"/>
                <a:sym typeface="Calibri"/>
              </a:rPr>
              <a:t>Nyengoyi ikuyembekezeka kupita chakumapeto Sabata yomaliza ya mwezi wa April </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sp>
        <p:nvSpPr>
          <p:cNvPr id="89" name="Google Shape;89;p1"/>
          <p:cNvSpPr txBox="1"/>
          <p:nvPr/>
        </p:nvSpPr>
        <p:spPr>
          <a:xfrm>
            <a:off x="2501900" y="760412"/>
            <a:ext cx="16302000" cy="76940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Calibri"/>
              <a:buNone/>
            </a:pPr>
            <a:r>
              <a:rPr b="1" i="0" lang="en-US" sz="4400" u="none" cap="none" strike="noStrike">
                <a:solidFill>
                  <a:schemeClr val="dk1"/>
                </a:solidFill>
                <a:latin typeface="Calibri"/>
                <a:ea typeface="Calibri"/>
                <a:cs typeface="Calibri"/>
                <a:sym typeface="Calibri"/>
              </a:rPr>
              <a:t>UNDUNA WA ZACHILENGEDWE NDI KUSINTHA KWA NYENGO</a:t>
            </a:r>
            <a:endParaRPr b="0" i="0" sz="700" u="none" cap="none" strike="noStrike">
              <a:solidFill>
                <a:srgbClr val="000000"/>
              </a:solidFill>
              <a:latin typeface="Garamond"/>
              <a:ea typeface="Garamond"/>
              <a:cs typeface="Garamond"/>
              <a:sym typeface="Garamond"/>
            </a:endParaRPr>
          </a:p>
        </p:txBody>
      </p:sp>
      <p:sp>
        <p:nvSpPr>
          <p:cNvPr id="90" name="Google Shape;90;p1"/>
          <p:cNvSpPr txBox="1"/>
          <p:nvPr/>
        </p:nvSpPr>
        <p:spPr>
          <a:xfrm>
            <a:off x="2717800" y="1135849"/>
            <a:ext cx="15870300" cy="1174953"/>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FF0000"/>
              </a:buClr>
              <a:buSzPts val="3600"/>
              <a:buFont typeface="Calibri"/>
              <a:buNone/>
            </a:pPr>
            <a:r>
              <a:rPr b="1" i="0" lang="en-US" sz="3600" u="none" cap="none" strike="noStrike">
                <a:solidFill>
                  <a:srgbClr val="FF0000"/>
                </a:solidFill>
                <a:latin typeface="Calibri"/>
                <a:ea typeface="Calibri"/>
                <a:cs typeface="Calibri"/>
                <a:sym typeface="Calibri"/>
              </a:rPr>
              <a:t>NTHAMBI YOONA ZA NYENGO NDI KUSINTHA KWA NYENGO</a:t>
            </a:r>
            <a:endParaRPr b="0" i="0" sz="1100" u="none" cap="none" strike="noStrike">
              <a:solidFill>
                <a:srgbClr val="000000"/>
              </a:solidFill>
              <a:latin typeface="Garamond"/>
              <a:ea typeface="Garamond"/>
              <a:cs typeface="Garamond"/>
              <a:sym typeface="Garamond"/>
            </a:endParaRPr>
          </a:p>
        </p:txBody>
      </p:sp>
      <p:sp>
        <p:nvSpPr>
          <p:cNvPr id="91" name="Google Shape;91;p1"/>
          <p:cNvSpPr txBox="1"/>
          <p:nvPr/>
        </p:nvSpPr>
        <p:spPr>
          <a:xfrm>
            <a:off x="900112" y="1838325"/>
            <a:ext cx="19507200" cy="10922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B050"/>
              </a:buClr>
              <a:buSzPts val="3600"/>
              <a:buFont typeface="Calibri"/>
              <a:buNone/>
            </a:pPr>
            <a:r>
              <a:rPr b="1" i="0" lang="en-US" sz="3200" u="none" cap="none" strike="noStrike">
                <a:solidFill>
                  <a:srgbClr val="00B050"/>
                </a:solidFill>
                <a:latin typeface="Calibri"/>
                <a:ea typeface="Calibri"/>
                <a:cs typeface="Calibri"/>
                <a:sym typeface="Calibri"/>
              </a:rPr>
              <a:t>ULOSI WA KAGWEDWE KA MVULA M’BOMA LA NTCHISI M’DZINJA LA 202</a:t>
            </a:r>
            <a:r>
              <a:rPr b="1" lang="en-US" sz="3200">
                <a:solidFill>
                  <a:srgbClr val="00B050"/>
                </a:solidFill>
                <a:latin typeface="Calibri"/>
                <a:ea typeface="Calibri"/>
                <a:cs typeface="Calibri"/>
                <a:sym typeface="Calibri"/>
              </a:rPr>
              <a:t>5</a:t>
            </a:r>
            <a:r>
              <a:rPr b="1" i="0" lang="en-US" sz="3200" u="none" cap="none" strike="noStrike">
                <a:solidFill>
                  <a:srgbClr val="00B050"/>
                </a:solidFill>
                <a:latin typeface="Calibri"/>
                <a:ea typeface="Calibri"/>
                <a:cs typeface="Calibri"/>
                <a:sym typeface="Calibri"/>
              </a:rPr>
              <a:t>-202</a:t>
            </a:r>
            <a:r>
              <a:rPr b="1" lang="en-US" sz="3200">
                <a:solidFill>
                  <a:srgbClr val="00B050"/>
                </a:solidFill>
                <a:latin typeface="Calibri"/>
                <a:ea typeface="Calibri"/>
                <a:cs typeface="Calibri"/>
                <a:sym typeface="Calibri"/>
              </a:rPr>
              <a:t>6</a:t>
            </a:r>
            <a:endParaRPr b="0" i="0" sz="1300" u="none" cap="none" strike="noStrike">
              <a:solidFill>
                <a:srgbClr val="000000"/>
              </a:solidFill>
              <a:latin typeface="Garamond"/>
              <a:ea typeface="Garamond"/>
              <a:cs typeface="Garamond"/>
              <a:sym typeface="Garamond"/>
            </a:endParaRPr>
          </a:p>
        </p:txBody>
      </p:sp>
      <p:sp>
        <p:nvSpPr>
          <p:cNvPr id="92" name="Google Shape;92;p1"/>
          <p:cNvSpPr txBox="1"/>
          <p:nvPr/>
        </p:nvSpPr>
        <p:spPr>
          <a:xfrm>
            <a:off x="508143" y="28546199"/>
            <a:ext cx="8053800" cy="400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Mukafuna kudziwa zambiri lemberani kwa:</a:t>
            </a:r>
            <a:endParaRPr b="1" i="0" sz="1200" u="none" cap="none" strike="noStrike">
              <a:solidFill>
                <a:srgbClr val="000000"/>
              </a:solidFill>
              <a:latin typeface="Arial"/>
              <a:ea typeface="Arial"/>
              <a:cs typeface="Arial"/>
              <a:sym typeface="Arial"/>
            </a:endParaRPr>
          </a:p>
        </p:txBody>
      </p:sp>
      <p:grpSp>
        <p:nvGrpSpPr>
          <p:cNvPr id="93" name="Google Shape;93;p1"/>
          <p:cNvGrpSpPr/>
          <p:nvPr/>
        </p:nvGrpSpPr>
        <p:grpSpPr>
          <a:xfrm>
            <a:off x="473700" y="28095057"/>
            <a:ext cx="17624307" cy="513270"/>
            <a:chOff x="955117" y="28550033"/>
            <a:chExt cx="17624307" cy="432518"/>
          </a:xfrm>
        </p:grpSpPr>
        <p:sp>
          <p:nvSpPr>
            <p:cNvPr id="94" name="Google Shape;94;p1"/>
            <p:cNvSpPr txBox="1"/>
            <p:nvPr/>
          </p:nvSpPr>
          <p:spPr>
            <a:xfrm>
              <a:off x="955117" y="28644751"/>
              <a:ext cx="8053800" cy="337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Ulosiwu ud</a:t>
              </a:r>
              <a:r>
                <a:rPr b="1" lang="en-US" sz="2200">
                  <a:latin typeface="Calibri"/>
                  <a:ea typeface="Calibri"/>
                  <a:cs typeface="Calibri"/>
                  <a:sym typeface="Calibri"/>
                </a:rPr>
                <a:t>zauni</a:t>
              </a:r>
              <a:r>
                <a:rPr b="1" i="0" lang="en-US" sz="2200" u="none" cap="none" strike="noStrike">
                  <a:solidFill>
                    <a:srgbClr val="000000"/>
                  </a:solidFill>
                  <a:latin typeface="Calibri"/>
                  <a:ea typeface="Calibri"/>
                  <a:cs typeface="Calibri"/>
                  <a:sym typeface="Calibri"/>
                </a:rPr>
                <a:t>kidwanso mu mwezi wa December 2025</a:t>
              </a:r>
              <a:endParaRPr b="1" i="0" sz="1200" u="none" cap="none" strike="noStrike">
                <a:solidFill>
                  <a:srgbClr val="000000"/>
                </a:solidFill>
                <a:latin typeface="Arial"/>
                <a:ea typeface="Arial"/>
                <a:cs typeface="Arial"/>
                <a:sym typeface="Arial"/>
              </a:endParaRPr>
            </a:p>
          </p:txBody>
        </p:sp>
        <p:sp>
          <p:nvSpPr>
            <p:cNvPr id="95" name="Google Shape;95;p1"/>
            <p:cNvSpPr txBox="1"/>
            <p:nvPr/>
          </p:nvSpPr>
          <p:spPr>
            <a:xfrm>
              <a:off x="10093324" y="28550033"/>
              <a:ext cx="8486100" cy="3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Libre Franklin"/>
                  <a:ea typeface="Libre Franklin"/>
                  <a:cs typeface="Libre Franklin"/>
                  <a:sym typeface="Libre Franklin"/>
                </a:rPr>
                <a:t>Za</a:t>
              </a:r>
              <a:r>
                <a:rPr lang="en-US" sz="2400">
                  <a:latin typeface="Libre Franklin"/>
                  <a:ea typeface="Libre Franklin"/>
                  <a:cs typeface="Libre Franklin"/>
                  <a:sym typeface="Libre Franklin"/>
                </a:rPr>
                <a:t>pangidwa ndi kusindikizidwa</a:t>
              </a:r>
              <a:r>
                <a:rPr b="0" i="0" lang="en-US" sz="2400" u="none" cap="none" strike="noStrike">
                  <a:solidFill>
                    <a:srgbClr val="000000"/>
                  </a:solidFill>
                  <a:latin typeface="Libre Franklin"/>
                  <a:ea typeface="Libre Franklin"/>
                  <a:cs typeface="Libre Franklin"/>
                  <a:sym typeface="Libre Franklin"/>
                </a:rPr>
                <a:t> ndi thandizo lochokera ku:</a:t>
              </a:r>
              <a:endParaRPr b="0" i="0" sz="2400" u="none" cap="none" strike="noStrike">
                <a:solidFill>
                  <a:srgbClr val="000000"/>
                </a:solidFill>
                <a:latin typeface="Libre Franklin"/>
                <a:ea typeface="Libre Franklin"/>
                <a:cs typeface="Libre Franklin"/>
                <a:sym typeface="Libre Franklin"/>
              </a:endParaRPr>
            </a:p>
          </p:txBody>
        </p:sp>
      </p:grpSp>
      <p:sp>
        <p:nvSpPr>
          <p:cNvPr id="96" name="Google Shape;96;p1"/>
          <p:cNvSpPr txBox="1"/>
          <p:nvPr/>
        </p:nvSpPr>
        <p:spPr>
          <a:xfrm>
            <a:off x="473700" y="28846500"/>
            <a:ext cx="5826000" cy="13704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000"/>
              <a:buFont typeface="Arial"/>
              <a:buNone/>
            </a:pP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pic>
        <p:nvPicPr>
          <p:cNvPr id="97" name="Google Shape;97;p1"/>
          <p:cNvPicPr preferRelativeResize="0"/>
          <p:nvPr/>
        </p:nvPicPr>
        <p:blipFill rotWithShape="1">
          <a:blip r:embed="rId7">
            <a:alphaModFix/>
          </a:blip>
          <a:srcRect b="0" l="0" r="0" t="0"/>
          <a:stretch/>
        </p:blipFill>
        <p:spPr>
          <a:xfrm>
            <a:off x="11073928" y="25167302"/>
            <a:ext cx="3951944" cy="2168417"/>
          </a:xfrm>
          <a:prstGeom prst="rect">
            <a:avLst/>
          </a:prstGeom>
          <a:noFill/>
          <a:ln>
            <a:noFill/>
          </a:ln>
        </p:spPr>
      </p:pic>
      <p:pic>
        <p:nvPicPr>
          <p:cNvPr id="98" name="Google Shape;98;p1"/>
          <p:cNvPicPr preferRelativeResize="0"/>
          <p:nvPr/>
        </p:nvPicPr>
        <p:blipFill rotWithShape="1">
          <a:blip r:embed="rId8">
            <a:alphaModFix/>
          </a:blip>
          <a:srcRect b="0" l="0" r="0" t="0"/>
          <a:stretch/>
        </p:blipFill>
        <p:spPr>
          <a:xfrm>
            <a:off x="15866075" y="25167300"/>
            <a:ext cx="4628849" cy="2140376"/>
          </a:xfrm>
          <a:prstGeom prst="rect">
            <a:avLst/>
          </a:prstGeom>
          <a:noFill/>
          <a:ln>
            <a:noFill/>
          </a:ln>
        </p:spPr>
      </p:pic>
      <p:sp>
        <p:nvSpPr>
          <p:cNvPr id="99" name="Google Shape;99;p1"/>
          <p:cNvSpPr txBox="1"/>
          <p:nvPr/>
        </p:nvSpPr>
        <p:spPr>
          <a:xfrm>
            <a:off x="10701400" y="22432625"/>
            <a:ext cx="9705900" cy="3124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en-US" sz="2100">
                <a:solidFill>
                  <a:schemeClr val="dk1"/>
                </a:solidFill>
                <a:latin typeface="Calibri"/>
                <a:ea typeface="Calibri"/>
                <a:cs typeface="Calibri"/>
                <a:sym typeface="Calibri"/>
              </a:rPr>
              <a:t>Boma la Dowa mvula yokhazikika ikuyembekezeka kudzagwa kuyambiara sabata la chitatu la mwezi wa  December. Nyengo ya dzinja ikuyembekezeka kudzafika kumapeto mu sabata lomaliza la mwezi wa  April 2026. Pali chiyembekezo chodzakhala ndi ng’amba yosaposela  sataba imodzi  m’mwezi wa January komanso yokwanila masabata awiri  m’mwezi wa February.Pali chiyembekezo chakuti kutalika kwa nyengo yonse ya mvulayi  kudzakhala masiku 100 mpakana 110.</a:t>
            </a:r>
            <a:endParaRPr i="1" sz="2100">
              <a:solidFill>
                <a:schemeClr val="dk1"/>
              </a:solidFill>
              <a:latin typeface="Calibri"/>
              <a:ea typeface="Calibri"/>
              <a:cs typeface="Calibri"/>
              <a:sym typeface="Calibri"/>
            </a:endParaRPr>
          </a:p>
          <a:p>
            <a:pPr indent="0" lvl="0" marL="0" rtl="0" algn="just">
              <a:spcBef>
                <a:spcPts val="0"/>
              </a:spcBef>
              <a:spcAft>
                <a:spcPts val="0"/>
              </a:spcAft>
              <a:buNone/>
            </a:pPr>
            <a:r>
              <a:t/>
            </a:r>
            <a:endParaRPr i="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i="1" lang="en-US" sz="2300">
                <a:solidFill>
                  <a:schemeClr val="dk1"/>
                </a:solidFill>
                <a:latin typeface="Calibri"/>
                <a:ea typeface="Calibri"/>
                <a:cs typeface="Calibri"/>
                <a:sym typeface="Calibri"/>
              </a:rPr>
              <a:t>Ndondomeko ya kagwedwe ka mvula ya pamwezi yaperekedwa m’munsimu</a:t>
            </a:r>
            <a:r>
              <a:rPr i="1" lang="en-US" sz="2200">
                <a:solidFill>
                  <a:schemeClr val="dk1"/>
                </a:solidFill>
                <a:latin typeface="Calibri"/>
                <a:ea typeface="Calibri"/>
                <a:cs typeface="Calibri"/>
                <a:sym typeface="Calibri"/>
              </a:rPr>
              <a:t>.</a:t>
            </a:r>
            <a:endParaRPr i="1" sz="2800">
              <a:solidFill>
                <a:schemeClr val="dk1"/>
              </a:solidFill>
              <a:latin typeface="Calibri"/>
              <a:ea typeface="Calibri"/>
              <a:cs typeface="Calibri"/>
              <a:sym typeface="Calibri"/>
            </a:endParaRPr>
          </a:p>
          <a:p>
            <a:pPr indent="0" lvl="0" marL="0" rtl="0" algn="just">
              <a:spcBef>
                <a:spcPts val="0"/>
              </a:spcBef>
              <a:spcAft>
                <a:spcPts val="0"/>
              </a:spcAft>
              <a:buNone/>
            </a:pPr>
            <a:r>
              <a:t/>
            </a:r>
            <a:endParaRPr i="1" sz="2100">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9">
            <a:alphaModFix/>
          </a:blip>
          <a:srcRect b="0" l="10371" r="10156" t="0"/>
          <a:stretch/>
        </p:blipFill>
        <p:spPr>
          <a:xfrm>
            <a:off x="1080775" y="6512975"/>
            <a:ext cx="3759227" cy="3764725"/>
          </a:xfrm>
          <a:prstGeom prst="rect">
            <a:avLst/>
          </a:prstGeom>
          <a:noFill/>
          <a:ln>
            <a:noFill/>
          </a:ln>
        </p:spPr>
      </p:pic>
      <p:pic>
        <p:nvPicPr>
          <p:cNvPr id="101" name="Google Shape;101;p1"/>
          <p:cNvPicPr preferRelativeResize="0"/>
          <p:nvPr/>
        </p:nvPicPr>
        <p:blipFill rotWithShape="1">
          <a:blip r:embed="rId10">
            <a:alphaModFix/>
          </a:blip>
          <a:srcRect b="0" l="9950" r="10759" t="0"/>
          <a:stretch/>
        </p:blipFill>
        <p:spPr>
          <a:xfrm>
            <a:off x="11367350" y="6512975"/>
            <a:ext cx="3759227" cy="3764725"/>
          </a:xfrm>
          <a:prstGeom prst="rect">
            <a:avLst/>
          </a:prstGeom>
          <a:noFill/>
          <a:ln>
            <a:noFill/>
          </a:ln>
        </p:spPr>
      </p:pic>
      <p:pic>
        <p:nvPicPr>
          <p:cNvPr id="102" name="Google Shape;102;p1"/>
          <p:cNvPicPr preferRelativeResize="0"/>
          <p:nvPr/>
        </p:nvPicPr>
        <p:blipFill rotWithShape="1">
          <a:blip r:embed="rId11">
            <a:alphaModFix/>
          </a:blip>
          <a:srcRect b="0" l="9433" r="11358" t="0"/>
          <a:stretch/>
        </p:blipFill>
        <p:spPr>
          <a:xfrm>
            <a:off x="899300" y="12004425"/>
            <a:ext cx="3759227" cy="3764725"/>
          </a:xfrm>
          <a:prstGeom prst="rect">
            <a:avLst/>
          </a:prstGeom>
          <a:noFill/>
          <a:ln>
            <a:noFill/>
          </a:ln>
        </p:spPr>
      </p:pic>
      <p:pic>
        <p:nvPicPr>
          <p:cNvPr id="103" name="Google Shape;103;p1"/>
          <p:cNvPicPr preferRelativeResize="0"/>
          <p:nvPr/>
        </p:nvPicPr>
        <p:blipFill rotWithShape="1">
          <a:blip r:embed="rId12">
            <a:alphaModFix/>
          </a:blip>
          <a:srcRect b="0" l="10136" r="10176" t="0"/>
          <a:stretch/>
        </p:blipFill>
        <p:spPr>
          <a:xfrm>
            <a:off x="11367350" y="12004425"/>
            <a:ext cx="3759227" cy="3764725"/>
          </a:xfrm>
          <a:prstGeom prst="rect">
            <a:avLst/>
          </a:prstGeom>
          <a:noFill/>
          <a:ln>
            <a:noFill/>
          </a:ln>
        </p:spPr>
      </p:pic>
      <p:pic>
        <p:nvPicPr>
          <p:cNvPr id="104" name="Google Shape;104;p1"/>
          <p:cNvPicPr preferRelativeResize="0"/>
          <p:nvPr/>
        </p:nvPicPr>
        <p:blipFill rotWithShape="1">
          <a:blip r:embed="rId13">
            <a:alphaModFix/>
          </a:blip>
          <a:srcRect b="0" l="11301" r="10377" t="0"/>
          <a:stretch/>
        </p:blipFill>
        <p:spPr>
          <a:xfrm>
            <a:off x="899300" y="17644950"/>
            <a:ext cx="3759227" cy="3764725"/>
          </a:xfrm>
          <a:prstGeom prst="rect">
            <a:avLst/>
          </a:prstGeom>
          <a:noFill/>
          <a:ln>
            <a:noFill/>
          </a:ln>
        </p:spPr>
      </p:pic>
      <p:pic>
        <p:nvPicPr>
          <p:cNvPr id="105" name="Google Shape;105;p1"/>
          <p:cNvPicPr preferRelativeResize="0"/>
          <p:nvPr/>
        </p:nvPicPr>
        <p:blipFill rotWithShape="1">
          <a:blip r:embed="rId14">
            <a:alphaModFix/>
          </a:blip>
          <a:srcRect b="0" l="10427" r="10577" t="0"/>
          <a:stretch/>
        </p:blipFill>
        <p:spPr>
          <a:xfrm>
            <a:off x="11367350" y="17644950"/>
            <a:ext cx="3759227" cy="3764725"/>
          </a:xfrm>
          <a:prstGeom prst="rect">
            <a:avLst/>
          </a:prstGeom>
          <a:noFill/>
          <a:ln>
            <a:noFill/>
          </a:ln>
        </p:spPr>
      </p:pic>
      <p:pic>
        <p:nvPicPr>
          <p:cNvPr id="106" name="Google Shape;106;p1"/>
          <p:cNvPicPr preferRelativeResize="0"/>
          <p:nvPr/>
        </p:nvPicPr>
        <p:blipFill rotWithShape="1">
          <a:blip r:embed="rId15">
            <a:alphaModFix/>
          </a:blip>
          <a:srcRect b="0" l="10017" r="11723" t="0"/>
          <a:stretch/>
        </p:blipFill>
        <p:spPr>
          <a:xfrm>
            <a:off x="899300" y="23285475"/>
            <a:ext cx="3759227" cy="3764725"/>
          </a:xfrm>
          <a:prstGeom prst="rect">
            <a:avLst/>
          </a:prstGeom>
          <a:noFill/>
          <a:ln>
            <a:noFill/>
          </a:ln>
        </p:spPr>
      </p:pic>
      <p:pic>
        <p:nvPicPr>
          <p:cNvPr id="107" name="Google Shape;107;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Tawakali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CB9F6A85DAE74226BB80F4C255C7D730</vt:lpwstr>
  </property>
  <property fmtid="{D5CDD505-2E9C-101B-9397-08002B2CF9AE}" pid="3" name="KSOProductBuildVer">
    <vt:lpwstr>1033-11.2.0.11225</vt:lpwstr>
  </property>
</Properties>
</file>