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Lst>
  <p:sldSz cy="30267275" cx="21305825"/>
  <p:notesSz cx="7004050" cy="9290050"/>
  <p:embeddedFontLst>
    <p:embeddedFont>
      <p:font typeface="Libre Franklin"/>
      <p:regular r:id="rId8"/>
      <p:bold r:id="rId9"/>
      <p:italic r:id="rId10"/>
      <p:boldItalic r:id="rId11"/>
    </p:embeddedFont>
    <p:embeddedFont>
      <p:font typeface="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000000"/>
          </p15:clr>
        </p15:guide>
        <p15:guide id="2" pos="7027">
          <p15:clr>
            <a:srgbClr val="000000"/>
          </p15:clr>
        </p15:guide>
      </p15:sldGuideLst>
    </p:ext>
    <p:ext uri="GoogleSlidesCustomDataVersion2">
      <go:slidesCustomData xmlns:go="http://customooxmlschemas.google.com/" r:id="rId16" roundtripDataSignature="AMtx7mha899upSCBJ5Ni7Brgk7MWGGqC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ibreFranklin-boldItalic.fntdata"/><Relationship Id="rId10" Type="http://schemas.openxmlformats.org/officeDocument/2006/relationships/font" Target="fonts/LibreFranklin-italic.fntdata"/><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bold.fntdata"/><Relationship Id="rId15" Type="http://schemas.openxmlformats.org/officeDocument/2006/relationships/font" Target="fonts/Garamond-boldItalic.fntdata"/><Relationship Id="rId14" Type="http://schemas.openxmlformats.org/officeDocument/2006/relationships/font" Target="fonts/Garamond-italic.fntdata"/><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67162" y="0"/>
            <a:ext cx="3035300"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276475" y="696912"/>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7" y="4413250"/>
            <a:ext cx="5603875" cy="41798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3325"/>
            <a:ext cx="3035300" cy="4651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67162" y="8823325"/>
            <a:ext cx="3035300"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 name="Google Shape;43;p1:notes"/>
          <p:cNvSpPr txBox="1"/>
          <p:nvPr>
            <p:ph idx="1" type="body"/>
          </p:nvPr>
        </p:nvSpPr>
        <p:spPr>
          <a:xfrm>
            <a:off x="700087" y="4413250"/>
            <a:ext cx="5603875" cy="41798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p1:notes"/>
          <p:cNvSpPr txBox="1"/>
          <p:nvPr/>
        </p:nvSpPr>
        <p:spPr>
          <a:xfrm>
            <a:off x="3967162" y="8823325"/>
            <a:ext cx="3035300"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3"/>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5"/>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 name="Google Shape;37;p5"/>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5"/>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20713700" y="0"/>
            <a:ext cx="592137" cy="30267275"/>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1" name="Google Shape;11;p2"/>
          <p:cNvSpPr txBox="1"/>
          <p:nvPr/>
        </p:nvSpPr>
        <p:spPr>
          <a:xfrm>
            <a:off x="0" y="0"/>
            <a:ext cx="592137" cy="30267275"/>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2" name="Google Shape;12;p2"/>
          <p:cNvSpPr txBox="1"/>
          <p:nvPr/>
        </p:nvSpPr>
        <p:spPr>
          <a:xfrm>
            <a:off x="0" y="0"/>
            <a:ext cx="21305837" cy="3783012"/>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3" name="Google Shape;13;p2"/>
          <p:cNvSpPr txBox="1"/>
          <p:nvPr/>
        </p:nvSpPr>
        <p:spPr>
          <a:xfrm>
            <a:off x="0" y="27981275"/>
            <a:ext cx="21305837" cy="2286000"/>
          </a:xfrm>
          <a:prstGeom prst="rect">
            <a:avLst/>
          </a:prstGeom>
          <a:solidFill>
            <a:srgbClr val="B9CDE5"/>
          </a:solid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4" name="Google Shape;14;p2"/>
          <p:cNvSpPr txBox="1"/>
          <p:nvPr/>
        </p:nvSpPr>
        <p:spPr>
          <a:xfrm>
            <a:off x="-8877300" y="0"/>
            <a:ext cx="8285162" cy="30267275"/>
          </a:xfrm>
          <a:prstGeom prst="rect">
            <a:avLst/>
          </a:prstGeom>
          <a:solidFill>
            <a:srgbClr val="D9D9D9"/>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Placeholders:</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Image Quality:</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1600"/>
              </a:spcBef>
              <a:spcAft>
                <a:spcPts val="0"/>
              </a:spcAft>
              <a:buClr>
                <a:srgbClr val="7F7F7F"/>
              </a:buClr>
              <a:buSzPts val="3100"/>
              <a:buFont typeface="Calibri"/>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15" name="Google Shape;15;p2"/>
          <p:cNvGrpSpPr/>
          <p:nvPr/>
        </p:nvGrpSpPr>
        <p:grpSpPr>
          <a:xfrm>
            <a:off x="21897975" y="0"/>
            <a:ext cx="8285162" cy="30267275"/>
            <a:chOff x="33832800" y="0"/>
            <a:chExt cx="12801600" cy="43891200"/>
          </a:xfrm>
        </p:grpSpPr>
        <p:sp>
          <p:nvSpPr>
            <p:cNvPr id="16" name="Google Shape;16;p2"/>
            <p:cNvSpPr txBox="1"/>
            <p:nvPr/>
          </p:nvSpPr>
          <p:spPr>
            <a:xfrm>
              <a:off x="33832800" y="0"/>
              <a:ext cx="12801600" cy="43891200"/>
            </a:xfrm>
            <a:prstGeom prst="rect">
              <a:avLst/>
            </a:prstGeom>
            <a:solidFill>
              <a:srgbClr val="D9D9D9"/>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Printing Your Poster:</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US and Canada:  1-800-790-4001</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3100"/>
                <a:buFont typeface="Calibri"/>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17" name="Google Shape;17;p2"/>
            <p:cNvPicPr preferRelativeResize="0"/>
            <p:nvPr/>
          </p:nvPicPr>
          <p:blipFill rotWithShape="1">
            <a:blip r:embed="rId1">
              <a:alphaModFix/>
            </a:blip>
            <a:srcRect b="0" l="0" r="0" t="0"/>
            <a:stretch/>
          </p:blipFill>
          <p:spPr>
            <a:xfrm>
              <a:off x="34281342" y="8425085"/>
              <a:ext cx="11904515" cy="10246926"/>
            </a:xfrm>
            <a:prstGeom prst="rect">
              <a:avLst/>
            </a:prstGeom>
            <a:noFill/>
            <a:ln>
              <a:noFill/>
            </a:ln>
          </p:spPr>
        </p:pic>
      </p:grpSp>
      <p:pic>
        <p:nvPicPr>
          <p:cNvPr id="18" name="Google Shape;18;p2"/>
          <p:cNvPicPr preferRelativeResize="0"/>
          <p:nvPr/>
        </p:nvPicPr>
        <p:blipFill rotWithShape="1">
          <a:blip r:embed="rId2">
            <a:alphaModFix/>
          </a:blip>
          <a:srcRect b="0" l="0" r="0" t="0"/>
          <a:stretch/>
        </p:blipFill>
        <p:spPr>
          <a:xfrm>
            <a:off x="17465675" y="30062487"/>
            <a:ext cx="3729037" cy="131762"/>
          </a:xfrm>
          <a:prstGeom prst="rect">
            <a:avLst/>
          </a:prstGeom>
          <a:noFill/>
          <a:ln>
            <a:noFill/>
          </a:ln>
        </p:spPr>
      </p:pic>
      <p:sp>
        <p:nvSpPr>
          <p:cNvPr id="19" name="Google Shape;19;p2"/>
          <p:cNvSpPr txBox="1"/>
          <p:nvPr/>
        </p:nvSpPr>
        <p:spPr>
          <a:xfrm>
            <a:off x="0" y="0"/>
            <a:ext cx="21305837" cy="4313237"/>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20" name="Google Shape;20;p2"/>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9pPr>
          </a:lstStyle>
          <a:p/>
        </p:txBody>
      </p:sp>
      <p:sp>
        <p:nvSpPr>
          <p:cNvPr id="21" name="Google Shape;21;p2"/>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2" name="Google Shape;22;p2"/>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23" name="Google Shape;23;p2"/>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24" name="Google Shape;24;p2"/>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9pPr>
          </a:lstStyle>
          <a:p/>
        </p:txBody>
      </p:sp>
      <p:sp>
        <p:nvSpPr>
          <p:cNvPr id="31" name="Google Shape;31;p4"/>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33" name="Google Shape;33;p4"/>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34" name="Google Shape;34;p4"/>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4.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7.png"/><Relationship Id="rId15" Type="http://schemas.openxmlformats.org/officeDocument/2006/relationships/image" Target="../media/image12.png"/><Relationship Id="rId14" Type="http://schemas.openxmlformats.org/officeDocument/2006/relationships/image" Target="../media/image2.png"/><Relationship Id="rId16" Type="http://schemas.openxmlformats.org/officeDocument/2006/relationships/image" Target="../media/image3.png"/><Relationship Id="rId5" Type="http://schemas.openxmlformats.org/officeDocument/2006/relationships/hyperlink" Target="mailto:metdept@metmalawi.gov.mw" TargetMode="External"/><Relationship Id="rId6" Type="http://schemas.openxmlformats.org/officeDocument/2006/relationships/hyperlink" Target="http://www.metmalawi.gov.mw/" TargetMode="External"/><Relationship Id="rId7" Type="http://schemas.openxmlformats.org/officeDocument/2006/relationships/image" Target="../media/image8.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grpSp>
        <p:nvGrpSpPr>
          <p:cNvPr id="46" name="Google Shape;46;p1"/>
          <p:cNvGrpSpPr/>
          <p:nvPr/>
        </p:nvGrpSpPr>
        <p:grpSpPr>
          <a:xfrm>
            <a:off x="752475" y="2921000"/>
            <a:ext cx="19680237" cy="2215444"/>
            <a:chOff x="1183658" y="4899056"/>
            <a:chExt cx="5749023" cy="3179777"/>
          </a:xfrm>
        </p:grpSpPr>
        <p:sp>
          <p:nvSpPr>
            <p:cNvPr id="47" name="Google Shape;47;p1"/>
            <p:cNvSpPr txBox="1"/>
            <p:nvPr/>
          </p:nvSpPr>
          <p:spPr>
            <a:xfrm>
              <a:off x="1184122" y="5630459"/>
              <a:ext cx="5748559" cy="2448374"/>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91425" wrap="square" tIns="122975">
              <a:noAutofit/>
            </a:bodyPr>
            <a:lstStyle/>
            <a:p>
              <a:pPr indent="0" lvl="0" marL="0" rtl="0" algn="l">
                <a:spcBef>
                  <a:spcPts val="0"/>
                </a:spcBef>
                <a:spcAft>
                  <a:spcPts val="0"/>
                </a:spcAft>
                <a:buClr>
                  <a:schemeClr val="dk1"/>
                </a:buClr>
                <a:buFont typeface="Arial"/>
                <a:buNone/>
              </a:pPr>
              <a:r>
                <a:rPr lang="en-US" sz="3100">
                  <a:solidFill>
                    <a:schemeClr val="dk1"/>
                  </a:solidFill>
                  <a:latin typeface="Calibri"/>
                  <a:ea typeface="Calibri"/>
                  <a:cs typeface="Calibri"/>
                  <a:sym typeface="Calibri"/>
                </a:rPr>
                <a:t>Katenthedwe ka Nyanja ya mchere ya pacific sikakhudza kwambiri nyengo ya dzinja ya 2025/2026.</a:t>
              </a:r>
              <a:endParaRPr sz="3100"/>
            </a:p>
            <a:p>
              <a:pPr indent="0" lvl="0" marL="0" marR="0" rtl="0" algn="just">
                <a:lnSpc>
                  <a:spcPct val="100000"/>
                </a:lnSpc>
                <a:spcBef>
                  <a:spcPts val="0"/>
                </a:spcBef>
                <a:spcAft>
                  <a:spcPts val="0"/>
                </a:spcAft>
                <a:buClr>
                  <a:srgbClr val="000000"/>
                </a:buClr>
                <a:buSzPts val="2600"/>
                <a:buFont typeface="Calibri"/>
                <a:buNone/>
              </a:pPr>
              <a:r>
                <a:t/>
              </a:r>
              <a:endParaRPr b="0" i="0" sz="3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600"/>
                <a:buFont typeface="Calibri"/>
                <a:buNone/>
              </a:pPr>
              <a:r>
                <a:rPr b="0" i="0" lang="en-US" sz="3100" u="none" cap="none" strike="noStrike">
                  <a:solidFill>
                    <a:srgbClr val="000000"/>
                  </a:solidFill>
                  <a:latin typeface="Calibri"/>
                  <a:ea typeface="Calibri"/>
                  <a:cs typeface="Calibri"/>
                  <a:sym typeface="Calibri"/>
                </a:rPr>
                <a:t>Boma la Ntchisi  likuyembekeze</a:t>
              </a:r>
              <a:r>
                <a:rPr lang="en-US" sz="3100">
                  <a:latin typeface="Calibri"/>
                  <a:ea typeface="Calibri"/>
                  <a:cs typeface="Calibri"/>
                  <a:sym typeface="Calibri"/>
                </a:rPr>
                <a:t>k</a:t>
              </a:r>
              <a:r>
                <a:rPr b="0" i="0" lang="en-US" sz="3100" u="none" cap="none" strike="noStrike">
                  <a:solidFill>
                    <a:srgbClr val="000000"/>
                  </a:solidFill>
                  <a:latin typeface="Calibri"/>
                  <a:ea typeface="Calibri"/>
                  <a:cs typeface="Calibri"/>
                  <a:sym typeface="Calibri"/>
                </a:rPr>
                <a:t>a kulandira mvula ya mlingo wokhazikika kapena kuposera apo mudzinjali.</a:t>
              </a:r>
              <a:endParaRPr b="0" i="0" sz="3100" u="none" cap="none" strike="noStrike">
                <a:solidFill>
                  <a:srgbClr val="000000"/>
                </a:solidFill>
                <a:latin typeface="Arial"/>
                <a:ea typeface="Arial"/>
                <a:cs typeface="Arial"/>
                <a:sym typeface="Arial"/>
              </a:endParaRPr>
            </a:p>
          </p:txBody>
        </p:sp>
        <p:sp>
          <p:nvSpPr>
            <p:cNvPr id="48" name="Google Shape;48;p1"/>
            <p:cNvSpPr txBox="1"/>
            <p:nvPr/>
          </p:nvSpPr>
          <p:spPr>
            <a:xfrm>
              <a:off x="1183658" y="4899056"/>
              <a:ext cx="5749023" cy="731400"/>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DZINJA LA 2025/2026 MWACHIDULE</a:t>
              </a:r>
              <a:r>
                <a:rPr b="1" i="0" lang="en-US" sz="4000" u="none" cap="none" strike="noStrike">
                  <a:solidFill>
                    <a:srgbClr val="EBF1DE"/>
                  </a:solidFill>
                  <a:latin typeface="Garamond"/>
                  <a:ea typeface="Garamond"/>
                  <a:cs typeface="Garamond"/>
                  <a:sym typeface="Garamond"/>
                </a:rPr>
                <a:t> </a:t>
              </a:r>
              <a:endParaRPr b="0" i="0" sz="4000" u="none" cap="none" strike="noStrike">
                <a:solidFill>
                  <a:srgbClr val="000000"/>
                </a:solidFill>
                <a:latin typeface="Arial"/>
                <a:ea typeface="Arial"/>
                <a:cs typeface="Arial"/>
                <a:sym typeface="Arial"/>
              </a:endParaRPr>
            </a:p>
          </p:txBody>
        </p:sp>
      </p:grpSp>
      <p:grpSp>
        <p:nvGrpSpPr>
          <p:cNvPr id="49" name="Google Shape;49;p1"/>
          <p:cNvGrpSpPr/>
          <p:nvPr/>
        </p:nvGrpSpPr>
        <p:grpSpPr>
          <a:xfrm>
            <a:off x="744537" y="5522810"/>
            <a:ext cx="9268883" cy="5218112"/>
            <a:chOff x="892123" y="7056540"/>
            <a:chExt cx="8875192" cy="5438692"/>
          </a:xfrm>
        </p:grpSpPr>
        <p:grpSp>
          <p:nvGrpSpPr>
            <p:cNvPr id="50" name="Google Shape;50;p1"/>
            <p:cNvGrpSpPr/>
            <p:nvPr/>
          </p:nvGrpSpPr>
          <p:grpSpPr>
            <a:xfrm>
              <a:off x="892123" y="7056540"/>
              <a:ext cx="8875192" cy="5438692"/>
              <a:chOff x="1179434" y="13276694"/>
              <a:chExt cx="5696835" cy="6319515"/>
            </a:xfrm>
          </p:grpSpPr>
          <p:sp>
            <p:nvSpPr>
              <p:cNvPr id="51" name="Google Shape;51;p1"/>
              <p:cNvSpPr txBox="1"/>
              <p:nvPr/>
            </p:nvSpPr>
            <p:spPr>
              <a:xfrm>
                <a:off x="1183658" y="13276694"/>
                <a:ext cx="5692611" cy="66438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October 2025</a:t>
                </a:r>
                <a:endParaRPr b="0" i="0" sz="1400" u="none" cap="none" strike="noStrike">
                  <a:solidFill>
                    <a:srgbClr val="000000"/>
                  </a:solidFill>
                  <a:latin typeface="Arial"/>
                  <a:ea typeface="Arial"/>
                  <a:cs typeface="Arial"/>
                  <a:sym typeface="Arial"/>
                </a:endParaRPr>
              </a:p>
            </p:txBody>
          </p:sp>
          <p:sp>
            <p:nvSpPr>
              <p:cNvPr id="52" name="Google Shape;52;p1"/>
              <p:cNvSpPr txBox="1"/>
              <p:nvPr/>
            </p:nvSpPr>
            <p:spPr>
              <a:xfrm>
                <a:off x="1179434" y="13948930"/>
                <a:ext cx="5692610" cy="5647279"/>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53" name="Google Shape;53;p1"/>
            <p:cNvSpPr txBox="1"/>
            <p:nvPr/>
          </p:nvSpPr>
          <p:spPr>
            <a:xfrm>
              <a:off x="5237252" y="7932816"/>
              <a:ext cx="4473000" cy="3786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Mweziwu, Madera ambiri kudzakhala kopanda mvula koma  m’madera ena a m’bomal</a:t>
              </a:r>
              <a:r>
                <a:rPr lang="en-US" sz="2400">
                  <a:solidFill>
                    <a:schemeClr val="dk1"/>
                  </a:solidFill>
                  <a:latin typeface="Calibri"/>
                  <a:ea typeface="Calibri"/>
                  <a:cs typeface="Calibri"/>
                  <a:sym typeface="Calibri"/>
                </a:rPr>
                <a:t>i</a:t>
              </a:r>
              <a:r>
                <a:rPr b="0" i="0" lang="en-US" sz="2400" u="none" cap="none" strike="noStrike">
                  <a:solidFill>
                    <a:schemeClr val="dk1"/>
                  </a:solidFill>
                  <a:latin typeface="Calibri"/>
                  <a:ea typeface="Calibri"/>
                  <a:cs typeface="Calibri"/>
                  <a:sym typeface="Calibri"/>
                </a:rPr>
                <a:t>  akuyembekezera kulandila mvula yochepera mlingo wa 50 mm. </a:t>
              </a:r>
              <a:endParaRPr/>
            </a:p>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Mvulayi idzakhala ndi mphepo ya mphanvu ndi mkuntho m’madera ena.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4" name="Google Shape;54;p1"/>
          <p:cNvGrpSpPr/>
          <p:nvPr/>
        </p:nvGrpSpPr>
        <p:grpSpPr>
          <a:xfrm>
            <a:off x="744537" y="11283951"/>
            <a:ext cx="9418637" cy="5310510"/>
            <a:chOff x="898701" y="7056569"/>
            <a:chExt cx="9418908" cy="5310596"/>
          </a:xfrm>
        </p:grpSpPr>
        <p:grpSp>
          <p:nvGrpSpPr>
            <p:cNvPr id="55" name="Google Shape;55;p1"/>
            <p:cNvGrpSpPr/>
            <p:nvPr/>
          </p:nvGrpSpPr>
          <p:grpSpPr>
            <a:xfrm>
              <a:off x="898701" y="7056569"/>
              <a:ext cx="9418908" cy="5205497"/>
              <a:chOff x="1183657" y="13276694"/>
              <a:chExt cx="6045836" cy="6048541"/>
            </a:xfrm>
          </p:grpSpPr>
          <p:sp>
            <p:nvSpPr>
              <p:cNvPr id="56" name="Google Shape;56;p1"/>
              <p:cNvSpPr txBox="1"/>
              <p:nvPr/>
            </p:nvSpPr>
            <p:spPr>
              <a:xfrm>
                <a:off x="1183658" y="13276694"/>
                <a:ext cx="6045835" cy="637582"/>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December 2025</a:t>
                </a:r>
                <a:endParaRPr b="0" i="0" sz="1400" u="none" cap="none" strike="noStrike">
                  <a:solidFill>
                    <a:srgbClr val="000000"/>
                  </a:solidFill>
                  <a:latin typeface="Arial"/>
                  <a:ea typeface="Arial"/>
                  <a:cs typeface="Arial"/>
                  <a:sym typeface="Arial"/>
                </a:endParaRPr>
              </a:p>
            </p:txBody>
          </p:sp>
          <p:sp>
            <p:nvSpPr>
              <p:cNvPr id="57" name="Google Shape;57;p1"/>
              <p:cNvSpPr txBox="1"/>
              <p:nvPr/>
            </p:nvSpPr>
            <p:spPr>
              <a:xfrm>
                <a:off x="1183657" y="13905790"/>
                <a:ext cx="6045835" cy="5419445"/>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58" name="Google Shape;58;p1"/>
            <p:cNvSpPr txBox="1"/>
            <p:nvPr/>
          </p:nvSpPr>
          <p:spPr>
            <a:xfrm>
              <a:off x="5214466" y="7841965"/>
              <a:ext cx="4887600" cy="4525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Mvula yamlingo  wa pakati pa 100-150mm ikuyembekezeleka m’madela ambiri m’bomali. Komabe madera ena ozungulira SC Nthondo ndi ku mpoto cha kuzambwe kwa TA Kasakula ayembekezere mvula ya mlingo wokwana 250mm. Mvula yo</a:t>
              </a:r>
              <a:r>
                <a:rPr lang="en-US" sz="2400">
                  <a:solidFill>
                    <a:schemeClr val="dk1"/>
                  </a:solidFill>
                  <a:latin typeface="Calibri"/>
                  <a:ea typeface="Calibri"/>
                  <a:cs typeface="Calibri"/>
                  <a:sym typeface="Calibri"/>
                </a:rPr>
                <a:t>khazikika ikuyembekeza</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kuy</a:t>
              </a:r>
              <a:r>
                <a:rPr b="0" i="0" lang="en-US" sz="2400" u="none" cap="none" strike="noStrike">
                  <a:solidFill>
                    <a:schemeClr val="dk1"/>
                  </a:solidFill>
                  <a:latin typeface="Calibri"/>
                  <a:ea typeface="Calibri"/>
                  <a:cs typeface="Calibri"/>
                  <a:sym typeface="Calibri"/>
                </a:rPr>
                <a:t>ayamba kugwa nkatikati mwa mwezi wa December,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Mvulayi ikuyembekezeka kukhala ya nkuntho komanso ya dziphaliwali.</a:t>
              </a:r>
              <a:endParaRPr b="0" i="0" sz="2400" u="none" cap="none" strike="noStrike">
                <a:solidFill>
                  <a:srgbClr val="000000"/>
                </a:solidFill>
                <a:latin typeface="Calibri"/>
                <a:ea typeface="Calibri"/>
                <a:cs typeface="Calibri"/>
                <a:sym typeface="Calibri"/>
              </a:endParaRPr>
            </a:p>
          </p:txBody>
        </p:sp>
      </p:grpSp>
      <p:grpSp>
        <p:nvGrpSpPr>
          <p:cNvPr id="59" name="Google Shape;59;p1"/>
          <p:cNvGrpSpPr/>
          <p:nvPr/>
        </p:nvGrpSpPr>
        <p:grpSpPr>
          <a:xfrm>
            <a:off x="758185" y="16640444"/>
            <a:ext cx="9418637" cy="5172075"/>
            <a:chOff x="898702" y="7056566"/>
            <a:chExt cx="8871390" cy="6800217"/>
          </a:xfrm>
        </p:grpSpPr>
        <p:grpSp>
          <p:nvGrpSpPr>
            <p:cNvPr id="60" name="Google Shape;60;p1"/>
            <p:cNvGrpSpPr/>
            <p:nvPr/>
          </p:nvGrpSpPr>
          <p:grpSpPr>
            <a:xfrm>
              <a:off x="898702" y="7056566"/>
              <a:ext cx="8871390" cy="6800217"/>
              <a:chOff x="1183658" y="13276692"/>
              <a:chExt cx="5694394" cy="7901532"/>
            </a:xfrm>
          </p:grpSpPr>
          <p:sp>
            <p:nvSpPr>
              <p:cNvPr id="61" name="Google Shape;61;p1"/>
              <p:cNvSpPr txBox="1"/>
              <p:nvPr/>
            </p:nvSpPr>
            <p:spPr>
              <a:xfrm>
                <a:off x="1183658" y="13276692"/>
                <a:ext cx="5694393" cy="83827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February 2026</a:t>
                </a:r>
                <a:endParaRPr b="0" i="0" sz="1400" u="none" cap="none" strike="noStrike">
                  <a:solidFill>
                    <a:srgbClr val="000000"/>
                  </a:solidFill>
                  <a:latin typeface="Arial"/>
                  <a:ea typeface="Arial"/>
                  <a:cs typeface="Arial"/>
                  <a:sym typeface="Arial"/>
                </a:endParaRPr>
              </a:p>
            </p:txBody>
          </p:sp>
          <p:sp>
            <p:nvSpPr>
              <p:cNvPr id="62" name="Google Shape;62;p1"/>
              <p:cNvSpPr txBox="1"/>
              <p:nvPr/>
            </p:nvSpPr>
            <p:spPr>
              <a:xfrm>
                <a:off x="1183658" y="14052875"/>
                <a:ext cx="5694394" cy="7125349"/>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63" name="Google Shape;63;p1"/>
            <p:cNvSpPr txBox="1"/>
            <p:nvPr/>
          </p:nvSpPr>
          <p:spPr>
            <a:xfrm>
              <a:off x="5126705" y="7858065"/>
              <a:ext cx="4607100" cy="4492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Mu February, madera ambiri akuyembekezeka kulandira mvula ya mlingo wa pakati pa 150 ndi 200mm. Komabe, madera ena a SC Nthondo, TA Kasakula ndi ku  kwa SC Chilooko akhoza kulandira mvula ya mlingo okwana 250mm. Pali chiyembekezo  cha ng’amba yosaposa sabata imodzi mmweziwu.</a:t>
              </a:r>
              <a:endParaRPr b="0" i="0" sz="2400" u="none" cap="none" strike="noStrike">
                <a:solidFill>
                  <a:srgbClr val="000000"/>
                </a:solidFill>
                <a:latin typeface="Calibri"/>
                <a:ea typeface="Calibri"/>
                <a:cs typeface="Calibri"/>
                <a:sym typeface="Calibri"/>
              </a:endParaRPr>
            </a:p>
          </p:txBody>
        </p:sp>
      </p:grpSp>
      <p:grpSp>
        <p:nvGrpSpPr>
          <p:cNvPr id="64" name="Google Shape;64;p1"/>
          <p:cNvGrpSpPr/>
          <p:nvPr/>
        </p:nvGrpSpPr>
        <p:grpSpPr>
          <a:xfrm>
            <a:off x="11076156" y="5551011"/>
            <a:ext cx="9481039" cy="5105406"/>
            <a:chOff x="898702" y="7014121"/>
            <a:chExt cx="9196421" cy="5662945"/>
          </a:xfrm>
        </p:grpSpPr>
        <p:grpSp>
          <p:nvGrpSpPr>
            <p:cNvPr id="65" name="Google Shape;65;p1"/>
            <p:cNvGrpSpPr/>
            <p:nvPr/>
          </p:nvGrpSpPr>
          <p:grpSpPr>
            <a:xfrm>
              <a:off x="898702" y="7014121"/>
              <a:ext cx="8752089" cy="5662945"/>
              <a:chOff x="1183658" y="13227371"/>
              <a:chExt cx="5617816" cy="6580077"/>
            </a:xfrm>
          </p:grpSpPr>
          <p:sp>
            <p:nvSpPr>
              <p:cNvPr id="66" name="Google Shape;66;p1"/>
              <p:cNvSpPr txBox="1"/>
              <p:nvPr/>
            </p:nvSpPr>
            <p:spPr>
              <a:xfrm>
                <a:off x="1183658" y="13227371"/>
                <a:ext cx="5617816" cy="69276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November 2025</a:t>
                </a:r>
                <a:endParaRPr b="0" i="0" sz="1400" u="none" cap="none" strike="noStrike">
                  <a:solidFill>
                    <a:srgbClr val="000000"/>
                  </a:solidFill>
                  <a:latin typeface="Arial"/>
                  <a:ea typeface="Arial"/>
                  <a:cs typeface="Arial"/>
                  <a:sym typeface="Arial"/>
                </a:endParaRPr>
              </a:p>
            </p:txBody>
          </p:sp>
          <p:sp>
            <p:nvSpPr>
              <p:cNvPr id="67" name="Google Shape;67;p1"/>
              <p:cNvSpPr txBox="1"/>
              <p:nvPr/>
            </p:nvSpPr>
            <p:spPr>
              <a:xfrm>
                <a:off x="1183658" y="13918935"/>
                <a:ext cx="5617816" cy="5888513"/>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68" name="Google Shape;68;p1"/>
            <p:cNvSpPr txBox="1"/>
            <p:nvPr/>
          </p:nvSpPr>
          <p:spPr>
            <a:xfrm>
              <a:off x="5271206" y="7966395"/>
              <a:ext cx="4823917" cy="5020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grpSp>
        <p:nvGrpSpPr>
          <p:cNvPr id="69" name="Google Shape;69;p1"/>
          <p:cNvGrpSpPr/>
          <p:nvPr/>
        </p:nvGrpSpPr>
        <p:grpSpPr>
          <a:xfrm>
            <a:off x="744537" y="21997792"/>
            <a:ext cx="9705975" cy="5213350"/>
            <a:chOff x="912191" y="7056567"/>
            <a:chExt cx="9161785" cy="5519519"/>
          </a:xfrm>
        </p:grpSpPr>
        <p:grpSp>
          <p:nvGrpSpPr>
            <p:cNvPr id="70" name="Google Shape;70;p1"/>
            <p:cNvGrpSpPr/>
            <p:nvPr/>
          </p:nvGrpSpPr>
          <p:grpSpPr>
            <a:xfrm>
              <a:off x="912191" y="7056567"/>
              <a:ext cx="8894755" cy="5519519"/>
              <a:chOff x="1192316" y="13276695"/>
              <a:chExt cx="5709390" cy="6413421"/>
            </a:xfrm>
          </p:grpSpPr>
          <p:sp>
            <p:nvSpPr>
              <p:cNvPr id="71" name="Google Shape;71;p1"/>
              <p:cNvSpPr txBox="1"/>
              <p:nvPr/>
            </p:nvSpPr>
            <p:spPr>
              <a:xfrm>
                <a:off x="1195200" y="13276695"/>
                <a:ext cx="5706506" cy="675015"/>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April 2026</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1192316" y="13952491"/>
                <a:ext cx="5706506" cy="5737625"/>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73" name="Google Shape;73;p1"/>
            <p:cNvSpPr txBox="1"/>
            <p:nvPr/>
          </p:nvSpPr>
          <p:spPr>
            <a:xfrm>
              <a:off x="5494581" y="8266840"/>
              <a:ext cx="4579395" cy="912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grpSp>
      <p:grpSp>
        <p:nvGrpSpPr>
          <p:cNvPr id="74" name="Google Shape;74;p1"/>
          <p:cNvGrpSpPr/>
          <p:nvPr/>
        </p:nvGrpSpPr>
        <p:grpSpPr>
          <a:xfrm>
            <a:off x="11052175" y="11283951"/>
            <a:ext cx="9418321" cy="5378028"/>
            <a:chOff x="898702" y="7056566"/>
            <a:chExt cx="8762901" cy="6063278"/>
          </a:xfrm>
        </p:grpSpPr>
        <p:grpSp>
          <p:nvGrpSpPr>
            <p:cNvPr id="75" name="Google Shape;75;p1"/>
            <p:cNvGrpSpPr/>
            <p:nvPr/>
          </p:nvGrpSpPr>
          <p:grpSpPr>
            <a:xfrm>
              <a:off x="898702" y="7056566"/>
              <a:ext cx="8762901" cy="5875827"/>
              <a:chOff x="1183658" y="13276694"/>
              <a:chExt cx="5624756" cy="6827435"/>
            </a:xfrm>
          </p:grpSpPr>
          <p:sp>
            <p:nvSpPr>
              <p:cNvPr id="76" name="Google Shape;76;p1"/>
              <p:cNvSpPr txBox="1"/>
              <p:nvPr/>
            </p:nvSpPr>
            <p:spPr>
              <a:xfrm>
                <a:off x="1183658" y="13276694"/>
                <a:ext cx="5624756" cy="718809"/>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January 2026</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1183658" y="13994255"/>
                <a:ext cx="5624756" cy="6109874"/>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78" name="Google Shape;78;p1"/>
            <p:cNvSpPr txBox="1"/>
            <p:nvPr/>
          </p:nvSpPr>
          <p:spPr>
            <a:xfrm>
              <a:off x="5027923" y="7601644"/>
              <a:ext cx="4329000" cy="551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Mwezi wa January madera ambiri adzalandila mvula ya mlingo wa pakati pa 200mm ndi 300mm omwe ndi mlingo wake wamvula  wokhazizika ndi kupyolerapo.M</a:t>
              </a:r>
              <a:r>
                <a:rPr lang="en-US" sz="2400">
                  <a:solidFill>
                    <a:schemeClr val="dk1"/>
                  </a:solidFill>
                  <a:latin typeface="Calibri"/>
                  <a:ea typeface="Calibri"/>
                  <a:cs typeface="Calibri"/>
                  <a:sym typeface="Calibri"/>
                </a:rPr>
                <a:t>’m</a:t>
              </a:r>
              <a:r>
                <a:rPr b="0" i="0" lang="en-US" sz="2400" u="none" cap="none" strike="noStrike">
                  <a:solidFill>
                    <a:schemeClr val="dk1"/>
                  </a:solidFill>
                  <a:latin typeface="Calibri"/>
                  <a:ea typeface="Calibri"/>
                  <a:cs typeface="Calibri"/>
                  <a:sym typeface="Calibri"/>
                </a:rPr>
                <a:t>weziwu ukuyembekezeka kukhala wa chinyontho chochuluka.</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Madera a SC Chilooko ndi ena a TA Kasakula ayembekezere kulandila mvula ya mlingo opitilira 300mm.</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000"/>
                <a:buFont typeface="Arial"/>
                <a:buNone/>
              </a:pP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p:txBody>
        </p:sp>
      </p:grpSp>
      <p:grpSp>
        <p:nvGrpSpPr>
          <p:cNvPr id="79" name="Google Shape;79;p1"/>
          <p:cNvGrpSpPr/>
          <p:nvPr/>
        </p:nvGrpSpPr>
        <p:grpSpPr>
          <a:xfrm>
            <a:off x="11047396" y="16686982"/>
            <a:ext cx="9855152" cy="4965852"/>
            <a:chOff x="898687" y="7037887"/>
            <a:chExt cx="9245851" cy="5100505"/>
          </a:xfrm>
        </p:grpSpPr>
        <p:grpSp>
          <p:nvGrpSpPr>
            <p:cNvPr id="80" name="Google Shape;80;p1"/>
            <p:cNvGrpSpPr/>
            <p:nvPr/>
          </p:nvGrpSpPr>
          <p:grpSpPr>
            <a:xfrm>
              <a:off x="898687" y="7037887"/>
              <a:ext cx="8787833" cy="5100505"/>
              <a:chOff x="1183649" y="13254991"/>
              <a:chExt cx="5640759" cy="5926548"/>
            </a:xfrm>
          </p:grpSpPr>
          <p:sp>
            <p:nvSpPr>
              <p:cNvPr id="81" name="Google Shape;81;p1"/>
              <p:cNvSpPr txBox="1"/>
              <p:nvPr/>
            </p:nvSpPr>
            <p:spPr>
              <a:xfrm>
                <a:off x="1183649" y="13254991"/>
                <a:ext cx="5640600" cy="625200"/>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March 2026</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1183658" y="13866528"/>
                <a:ext cx="5640750" cy="5315011"/>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83" name="Google Shape;83;p1"/>
            <p:cNvSpPr txBox="1"/>
            <p:nvPr/>
          </p:nvSpPr>
          <p:spPr>
            <a:xfrm>
              <a:off x="5243138" y="8068694"/>
              <a:ext cx="4901400" cy="101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84" name="Google Shape;84;p1"/>
          <p:cNvSpPr txBox="1"/>
          <p:nvPr/>
        </p:nvSpPr>
        <p:spPr>
          <a:xfrm>
            <a:off x="10964254" y="21972251"/>
            <a:ext cx="9562200" cy="3370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342900" lvl="0" marL="457200" marR="0" rtl="0" algn="just">
              <a:lnSpc>
                <a:spcPct val="100000"/>
              </a:lnSpc>
              <a:spcBef>
                <a:spcPts val="360"/>
              </a:spcBef>
              <a:spcAft>
                <a:spcPts val="0"/>
              </a:spcAft>
              <a:buNone/>
            </a:pPr>
            <a:r>
              <a:rPr b="0" i="0" lang="en-US" sz="2300" u="none" cap="none" strike="noStrike">
                <a:solidFill>
                  <a:srgbClr val="000000"/>
                </a:solidFill>
                <a:latin typeface="Calibri"/>
                <a:ea typeface="Calibri"/>
                <a:cs typeface="Calibri"/>
                <a:sym typeface="Calibri"/>
              </a:rPr>
              <a:t>Boma la Ntchisi likuyembekezeka kulandila mvula ya mlingo wokhazikika</a:t>
            </a:r>
            <a:r>
              <a:rPr lang="en-US" sz="2300">
                <a:latin typeface="Calibri"/>
                <a:ea typeface="Calibri"/>
                <a:cs typeface="Calibri"/>
                <a:sym typeface="Calibri"/>
              </a:rPr>
              <a:t> </a:t>
            </a:r>
            <a:r>
              <a:rPr b="0" i="0" lang="en-US" sz="2300" u="none" cap="none" strike="noStrike">
                <a:solidFill>
                  <a:srgbClr val="000000"/>
                </a:solidFill>
                <a:latin typeface="Calibri"/>
                <a:ea typeface="Calibri"/>
                <a:cs typeface="Calibri"/>
                <a:sym typeface="Calibri"/>
              </a:rPr>
              <a:t>kapena kuposela apo mudzinja la 2025/2026.</a:t>
            </a:r>
            <a:endParaRPr sz="1300"/>
          </a:p>
          <a:p>
            <a:pPr indent="0" lvl="0" marL="114300" marR="0" rtl="0" algn="just">
              <a:lnSpc>
                <a:spcPct val="100000"/>
              </a:lnSpc>
              <a:spcBef>
                <a:spcPts val="360"/>
              </a:spcBef>
              <a:spcAft>
                <a:spcPts val="0"/>
              </a:spcAft>
              <a:buNone/>
            </a:pPr>
            <a:r>
              <a:rPr b="0" i="0" lang="en-US" sz="2300" u="none" cap="none" strike="noStrike">
                <a:solidFill>
                  <a:srgbClr val="000000"/>
                </a:solidFill>
                <a:latin typeface="Calibri"/>
                <a:ea typeface="Calibri"/>
                <a:cs typeface="Calibri"/>
                <a:sym typeface="Calibri"/>
              </a:rPr>
              <a:t>Mvula yodzalila yikuyembekezeleka m’sabata lachiwiri la mwezi wa December 2025, ndipo dzinjali likuyembekezeka kufika kumapeto m’sabata lomalizila la mwezi wa March.</a:t>
            </a:r>
            <a:endParaRPr sz="1300"/>
          </a:p>
          <a:p>
            <a:pPr indent="0" lvl="0" marL="114300" marR="0" rtl="0" algn="just">
              <a:lnSpc>
                <a:spcPct val="100000"/>
              </a:lnSpc>
              <a:spcBef>
                <a:spcPts val="360"/>
              </a:spcBef>
              <a:spcAft>
                <a:spcPts val="0"/>
              </a:spcAft>
              <a:buNone/>
            </a:pPr>
            <a:r>
              <a:rPr b="0" i="0" lang="en-US" sz="2300" u="none" cap="none" strike="noStrike">
                <a:solidFill>
                  <a:srgbClr val="000000"/>
                </a:solidFill>
                <a:latin typeface="Calibri"/>
                <a:ea typeface="Calibri"/>
                <a:cs typeface="Calibri"/>
                <a:sym typeface="Calibri"/>
              </a:rPr>
              <a:t>Madela ena m’bomali akuyembekezeka kukhala ndi ng’amba yosaposa sabata limodzi m’myezi ya January ndi February,Ndipo  nyengo ya dzinja likuyembekezeka kukhala lotalika ndi masiku apakati pa </a:t>
            </a:r>
            <a:r>
              <a:rPr b="1" i="0" lang="en-US" sz="2300" u="none" cap="none" strike="noStrike">
                <a:solidFill>
                  <a:srgbClr val="000000"/>
                </a:solidFill>
                <a:latin typeface="Calibri"/>
                <a:ea typeface="Calibri"/>
                <a:cs typeface="Calibri"/>
                <a:sym typeface="Calibri"/>
              </a:rPr>
              <a:t>110 ndi 120 </a:t>
            </a:r>
            <a:r>
              <a:rPr b="0" i="0" lang="en-US" sz="2300" u="none" cap="none" strike="noStrike">
                <a:solidFill>
                  <a:srgbClr val="000000"/>
                </a:solidFill>
                <a:latin typeface="Calibri"/>
                <a:ea typeface="Calibri"/>
                <a:cs typeface="Calibri"/>
                <a:sym typeface="Calibri"/>
              </a:rPr>
              <a:t>.</a:t>
            </a:r>
            <a:endParaRPr sz="1300"/>
          </a:p>
          <a:p>
            <a:pPr indent="0" lvl="0" marL="0" marR="0" rtl="0" algn="just">
              <a:lnSpc>
                <a:spcPct val="100000"/>
              </a:lnSpc>
              <a:spcBef>
                <a:spcPts val="0"/>
              </a:spcBef>
              <a:spcAft>
                <a:spcPts val="0"/>
              </a:spcAft>
              <a:buNone/>
            </a:pPr>
            <a:r>
              <a:rPr b="0" i="1" lang="en-US" sz="2300" u="none" cap="none" strike="noStrike">
                <a:solidFill>
                  <a:srgbClr val="000000"/>
                </a:solidFill>
                <a:latin typeface="Calibri"/>
                <a:ea typeface="Calibri"/>
                <a:cs typeface="Calibri"/>
                <a:sym typeface="Calibri"/>
              </a:rPr>
              <a:t>Ndondomeko ya kagwedwe ka mvula ya pamwezi yaperekedwa m’munsimu</a:t>
            </a:r>
            <a:r>
              <a:rPr b="0" i="1" lang="en-US" sz="1300" u="none" cap="none" strike="noStrike">
                <a:solidFill>
                  <a:srgbClr val="000000"/>
                </a:solidFill>
                <a:latin typeface="Calibri"/>
                <a:ea typeface="Calibri"/>
                <a:cs typeface="Calibri"/>
                <a:sym typeface="Calibri"/>
              </a:rPr>
              <a:t>.</a:t>
            </a:r>
            <a:endParaRPr b="0" i="1" sz="2300" u="none" cap="none" strike="noStrike">
              <a:solidFill>
                <a:schemeClr val="dk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b="0" l="0" r="0" t="0"/>
          <a:stretch/>
        </p:blipFill>
        <p:spPr>
          <a:xfrm>
            <a:off x="744537" y="206375"/>
            <a:ext cx="1531937" cy="1581150"/>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18924587" y="277812"/>
            <a:ext cx="1346200" cy="1376362"/>
          </a:xfrm>
          <a:prstGeom prst="rect">
            <a:avLst/>
          </a:prstGeom>
          <a:noFill/>
          <a:ln>
            <a:noFill/>
          </a:ln>
        </p:spPr>
      </p:pic>
      <p:sp>
        <p:nvSpPr>
          <p:cNvPr id="87" name="Google Shape;87;p1"/>
          <p:cNvSpPr txBox="1"/>
          <p:nvPr/>
        </p:nvSpPr>
        <p:spPr>
          <a:xfrm>
            <a:off x="15448471" y="6496050"/>
            <a:ext cx="4472700" cy="3047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Madera ena m’mweziwu akuyembekezeka kulandila mvula yosaposela mlingo wa 50mm.  </a:t>
            </a:r>
            <a:endParaRPr/>
          </a:p>
          <a:p>
            <a:pPr indent="0" lvl="0" marL="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M’mweziu </a:t>
            </a:r>
            <a:r>
              <a:rPr lang="en-US" sz="2400">
                <a:solidFill>
                  <a:schemeClr val="dk1"/>
                </a:solidFill>
                <a:latin typeface="Calibri"/>
                <a:ea typeface="Calibri"/>
                <a:cs typeface="Calibri"/>
                <a:sym typeface="Calibri"/>
              </a:rPr>
              <a:t>u</a:t>
            </a:r>
            <a:r>
              <a:rPr b="0" i="0" lang="en-US" sz="2400" u="none" cap="none" strike="noStrike">
                <a:solidFill>
                  <a:schemeClr val="dk1"/>
                </a:solidFill>
                <a:latin typeface="Calibri"/>
                <a:ea typeface="Calibri"/>
                <a:cs typeface="Calibri"/>
                <a:sym typeface="Calibri"/>
              </a:rPr>
              <a:t>kuyembekezeka mvula yobwera ndi mphepo ya mkuntho komanso mphenzi m’madera ena</a:t>
            </a:r>
            <a:endParaRPr b="0" i="0" sz="1800" u="none" cap="none" strike="noStrike">
              <a:solidFill>
                <a:srgbClr val="000000"/>
              </a:solidFill>
              <a:latin typeface="Calibri"/>
              <a:ea typeface="Calibri"/>
              <a:cs typeface="Calibri"/>
              <a:sym typeface="Calibri"/>
            </a:endParaRPr>
          </a:p>
        </p:txBody>
      </p:sp>
      <p:sp>
        <p:nvSpPr>
          <p:cNvPr id="88" name="Google Shape;88;p1"/>
          <p:cNvSpPr txBox="1"/>
          <p:nvPr/>
        </p:nvSpPr>
        <p:spPr>
          <a:xfrm>
            <a:off x="15337377" y="17279354"/>
            <a:ext cx="5070000" cy="3417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600"/>
              <a:buFont typeface="Calibri"/>
              <a:buNone/>
            </a:pPr>
            <a:r>
              <a:rPr b="0" i="0" lang="en-US" sz="2400" u="none" cap="none" strike="noStrike">
                <a:solidFill>
                  <a:srgbClr val="000000"/>
                </a:solidFill>
                <a:latin typeface="Calibri"/>
                <a:ea typeface="Calibri"/>
                <a:cs typeface="Calibri"/>
                <a:sym typeface="Calibri"/>
              </a:rPr>
              <a:t>Mvula yamlingo wokhazikika wapakati pa 150mm ndi 200mm ikuyembekezeka kugwa m’madela ambiri m’bomali</a:t>
            </a:r>
            <a:r>
              <a:rPr lang="en-US" sz="2400">
                <a:latin typeface="Calibri"/>
                <a:ea typeface="Calibri"/>
                <a:cs typeface="Calibri"/>
                <a:sym typeface="Calibri"/>
              </a:rPr>
              <a:t>. K</a:t>
            </a:r>
            <a:r>
              <a:rPr b="0" i="0" lang="en-US" sz="2400" u="none" cap="none" strike="noStrike">
                <a:solidFill>
                  <a:srgbClr val="000000"/>
                </a:solidFill>
                <a:latin typeface="Calibri"/>
                <a:ea typeface="Calibri"/>
                <a:cs typeface="Calibri"/>
                <a:sym typeface="Calibri"/>
              </a:rPr>
              <a:t>omabe madela ena monga kwa SC Nthondo kwa TA Kasakula kukuyembekezeleka kugwa mvula yoposela mlingo wa 260mm.</a:t>
            </a:r>
            <a:endParaRPr/>
          </a:p>
          <a:p>
            <a:pPr indent="0" lvl="0" marL="0" marR="0" rtl="0" algn="just">
              <a:lnSpc>
                <a:spcPct val="100000"/>
              </a:lnSpc>
              <a:spcBef>
                <a:spcPts val="0"/>
              </a:spcBef>
              <a:spcAft>
                <a:spcPts val="0"/>
              </a:spcAft>
              <a:buClr>
                <a:schemeClr val="dk1"/>
              </a:buClr>
              <a:buSzPts val="2600"/>
              <a:buFont typeface="Calibri"/>
              <a:buNone/>
            </a:pP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M</a:t>
            </a:r>
            <a:r>
              <a:rPr b="0" i="0" lang="en-US" sz="2400" u="none" cap="none" strike="noStrike">
                <a:solidFill>
                  <a:srgbClr val="000000"/>
                </a:solidFill>
                <a:latin typeface="Calibri"/>
                <a:ea typeface="Calibri"/>
                <a:cs typeface="Calibri"/>
                <a:sym typeface="Calibri"/>
              </a:rPr>
              <a:t>adela ena ochepa atha kudzal</a:t>
            </a:r>
            <a:r>
              <a:rPr lang="en-US" sz="2400">
                <a:latin typeface="Calibri"/>
                <a:ea typeface="Calibri"/>
                <a:cs typeface="Calibri"/>
                <a:sym typeface="Calibri"/>
              </a:rPr>
              <a:t>a</a:t>
            </a:r>
            <a:r>
              <a:rPr b="0" i="0" lang="en-US" sz="2400" u="none" cap="none" strike="noStrike">
                <a:solidFill>
                  <a:srgbClr val="000000"/>
                </a:solidFill>
                <a:latin typeface="Calibri"/>
                <a:ea typeface="Calibri"/>
                <a:cs typeface="Calibri"/>
                <a:sym typeface="Calibri"/>
              </a:rPr>
              <a:t>ndira mvula  yoposa mulingowu.</a:t>
            </a:r>
            <a:endParaRPr/>
          </a:p>
        </p:txBody>
      </p:sp>
      <p:sp>
        <p:nvSpPr>
          <p:cNvPr id="89" name="Google Shape;89;p1"/>
          <p:cNvSpPr txBox="1"/>
          <p:nvPr/>
        </p:nvSpPr>
        <p:spPr>
          <a:xfrm>
            <a:off x="5153024" y="22667082"/>
            <a:ext cx="4970189" cy="23082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Dzinja la 2025/2026 likuyembekezeleka kufika kumapeto m’sabata loyambilira la mwezi wa April, kotero,</a:t>
            </a:r>
            <a:r>
              <a:rPr b="0" i="0" lang="en-US" sz="2400" u="none" cap="none" strike="noStrike">
                <a:solidFill>
                  <a:srgbClr val="000000"/>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madera ambiri m’bomali adzalandila mvula ya mlingo ochepela 50mm. </a:t>
            </a:r>
            <a:endParaRPr b="0" i="0" sz="2400" u="none" cap="none" strike="noStrike">
              <a:solidFill>
                <a:srgbClr val="000000"/>
              </a:solidFill>
              <a:latin typeface="Calibri"/>
              <a:ea typeface="Calibri"/>
              <a:cs typeface="Calibri"/>
              <a:sym typeface="Calibri"/>
            </a:endParaRPr>
          </a:p>
        </p:txBody>
      </p:sp>
      <p:sp>
        <p:nvSpPr>
          <p:cNvPr id="90" name="Google Shape;90;p1"/>
          <p:cNvSpPr txBox="1"/>
          <p:nvPr/>
        </p:nvSpPr>
        <p:spPr>
          <a:xfrm>
            <a:off x="2501900" y="760412"/>
            <a:ext cx="16302000" cy="76940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Calibri"/>
              <a:buNone/>
            </a:pPr>
            <a:r>
              <a:rPr b="1" i="0" lang="en-US" sz="4400" u="none" cap="none" strike="noStrike">
                <a:solidFill>
                  <a:schemeClr val="dk1"/>
                </a:solidFill>
                <a:latin typeface="Calibri"/>
                <a:ea typeface="Calibri"/>
                <a:cs typeface="Calibri"/>
                <a:sym typeface="Calibri"/>
              </a:rPr>
              <a:t>UNDUNA WA ZACHILENGEDWE NDI KUSINTHA KWA NYENGO</a:t>
            </a:r>
            <a:endParaRPr b="0" i="0" sz="700" u="none" cap="none" strike="noStrike">
              <a:solidFill>
                <a:srgbClr val="000000"/>
              </a:solidFill>
              <a:latin typeface="Garamond"/>
              <a:ea typeface="Garamond"/>
              <a:cs typeface="Garamond"/>
              <a:sym typeface="Garamond"/>
            </a:endParaRPr>
          </a:p>
        </p:txBody>
      </p:sp>
      <p:sp>
        <p:nvSpPr>
          <p:cNvPr id="91" name="Google Shape;91;p1"/>
          <p:cNvSpPr txBox="1"/>
          <p:nvPr/>
        </p:nvSpPr>
        <p:spPr>
          <a:xfrm>
            <a:off x="2717800" y="1135849"/>
            <a:ext cx="15870300" cy="1174953"/>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FF0000"/>
              </a:buClr>
              <a:buSzPts val="3600"/>
              <a:buFont typeface="Calibri"/>
              <a:buNone/>
            </a:pPr>
            <a:r>
              <a:rPr b="1" i="0" lang="en-US" sz="3600" u="none" cap="none" strike="noStrike">
                <a:solidFill>
                  <a:srgbClr val="FF0000"/>
                </a:solidFill>
                <a:latin typeface="Calibri"/>
                <a:ea typeface="Calibri"/>
                <a:cs typeface="Calibri"/>
                <a:sym typeface="Calibri"/>
              </a:rPr>
              <a:t>NTHAMBI YOONA ZA NYENGO NDI KUSINTHA KWA NYENGO</a:t>
            </a:r>
            <a:endParaRPr b="0" i="0" sz="1100" u="none" cap="none" strike="noStrike">
              <a:solidFill>
                <a:srgbClr val="000000"/>
              </a:solidFill>
              <a:latin typeface="Garamond"/>
              <a:ea typeface="Garamond"/>
              <a:cs typeface="Garamond"/>
              <a:sym typeface="Garamond"/>
            </a:endParaRPr>
          </a:p>
        </p:txBody>
      </p:sp>
      <p:sp>
        <p:nvSpPr>
          <p:cNvPr id="92" name="Google Shape;92;p1"/>
          <p:cNvSpPr txBox="1"/>
          <p:nvPr/>
        </p:nvSpPr>
        <p:spPr>
          <a:xfrm>
            <a:off x="900112" y="1838325"/>
            <a:ext cx="19507200" cy="10922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B050"/>
              </a:buClr>
              <a:buSzPts val="3600"/>
              <a:buFont typeface="Calibri"/>
              <a:buNone/>
            </a:pPr>
            <a:r>
              <a:rPr b="1" i="0" lang="en-US" sz="3200" u="none" cap="none" strike="noStrike">
                <a:solidFill>
                  <a:srgbClr val="00B050"/>
                </a:solidFill>
                <a:latin typeface="Calibri"/>
                <a:ea typeface="Calibri"/>
                <a:cs typeface="Calibri"/>
                <a:sym typeface="Calibri"/>
              </a:rPr>
              <a:t>ULOSI WA KAGWEDWE KA MVULA M’BOMA LA NTCHISI M’DZINJA LA 202</a:t>
            </a:r>
            <a:r>
              <a:rPr b="1" lang="en-US" sz="3200">
                <a:solidFill>
                  <a:srgbClr val="00B050"/>
                </a:solidFill>
                <a:latin typeface="Calibri"/>
                <a:ea typeface="Calibri"/>
                <a:cs typeface="Calibri"/>
                <a:sym typeface="Calibri"/>
              </a:rPr>
              <a:t>5</a:t>
            </a:r>
            <a:r>
              <a:rPr b="1" i="0" lang="en-US" sz="3200" u="none" cap="none" strike="noStrike">
                <a:solidFill>
                  <a:srgbClr val="00B050"/>
                </a:solidFill>
                <a:latin typeface="Calibri"/>
                <a:ea typeface="Calibri"/>
                <a:cs typeface="Calibri"/>
                <a:sym typeface="Calibri"/>
              </a:rPr>
              <a:t>-202</a:t>
            </a:r>
            <a:r>
              <a:rPr b="1" lang="en-US" sz="3200">
                <a:solidFill>
                  <a:srgbClr val="00B050"/>
                </a:solidFill>
                <a:latin typeface="Calibri"/>
                <a:ea typeface="Calibri"/>
                <a:cs typeface="Calibri"/>
                <a:sym typeface="Calibri"/>
              </a:rPr>
              <a:t>6</a:t>
            </a:r>
            <a:endParaRPr b="0" i="0" sz="1300" u="none" cap="none" strike="noStrike">
              <a:solidFill>
                <a:srgbClr val="000000"/>
              </a:solidFill>
              <a:latin typeface="Garamond"/>
              <a:ea typeface="Garamond"/>
              <a:cs typeface="Garamond"/>
              <a:sym typeface="Garamond"/>
            </a:endParaRPr>
          </a:p>
        </p:txBody>
      </p:sp>
      <p:sp>
        <p:nvSpPr>
          <p:cNvPr id="93" name="Google Shape;93;p1"/>
          <p:cNvSpPr txBox="1"/>
          <p:nvPr/>
        </p:nvSpPr>
        <p:spPr>
          <a:xfrm>
            <a:off x="508143" y="28546199"/>
            <a:ext cx="8053800" cy="400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Mukafuna kudziwa zambiri lemberani kwa:</a:t>
            </a:r>
            <a:endParaRPr b="1" i="0" sz="1200" u="none" cap="none" strike="noStrike">
              <a:solidFill>
                <a:srgbClr val="000000"/>
              </a:solidFill>
              <a:latin typeface="Arial"/>
              <a:ea typeface="Arial"/>
              <a:cs typeface="Arial"/>
              <a:sym typeface="Arial"/>
            </a:endParaRPr>
          </a:p>
        </p:txBody>
      </p:sp>
      <p:grpSp>
        <p:nvGrpSpPr>
          <p:cNvPr id="94" name="Google Shape;94;p1"/>
          <p:cNvGrpSpPr/>
          <p:nvPr/>
        </p:nvGrpSpPr>
        <p:grpSpPr>
          <a:xfrm>
            <a:off x="473700" y="28095057"/>
            <a:ext cx="19053057" cy="513270"/>
            <a:chOff x="955117" y="28550033"/>
            <a:chExt cx="19053057" cy="432518"/>
          </a:xfrm>
        </p:grpSpPr>
        <p:sp>
          <p:nvSpPr>
            <p:cNvPr id="95" name="Google Shape;95;p1"/>
            <p:cNvSpPr txBox="1"/>
            <p:nvPr/>
          </p:nvSpPr>
          <p:spPr>
            <a:xfrm>
              <a:off x="955117" y="28644751"/>
              <a:ext cx="8053800" cy="337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Ulosiwu udzasindikizidwanso mu mwezi wa December 2025</a:t>
              </a:r>
              <a:endParaRPr b="1" i="0" sz="1200" u="none" cap="none" strike="noStrike">
                <a:solidFill>
                  <a:srgbClr val="000000"/>
                </a:solidFill>
                <a:latin typeface="Arial"/>
                <a:ea typeface="Arial"/>
                <a:cs typeface="Arial"/>
                <a:sym typeface="Arial"/>
              </a:endParaRPr>
            </a:p>
          </p:txBody>
        </p:sp>
        <p:sp>
          <p:nvSpPr>
            <p:cNvPr id="96" name="Google Shape;96;p1"/>
            <p:cNvSpPr txBox="1"/>
            <p:nvPr/>
          </p:nvSpPr>
          <p:spPr>
            <a:xfrm>
              <a:off x="11522074" y="28550033"/>
              <a:ext cx="8486100" cy="3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Libre Franklin"/>
                  <a:ea typeface="Libre Franklin"/>
                  <a:cs typeface="Libre Franklin"/>
                  <a:sym typeface="Libre Franklin"/>
                </a:rPr>
                <a:t>Zasindikizidwa ndi thandizo lochokera ku:</a:t>
              </a:r>
              <a:endParaRPr b="0" i="0" sz="2400" u="none" cap="none" strike="noStrike">
                <a:solidFill>
                  <a:srgbClr val="000000"/>
                </a:solidFill>
                <a:latin typeface="Libre Franklin"/>
                <a:ea typeface="Libre Franklin"/>
                <a:cs typeface="Libre Franklin"/>
                <a:sym typeface="Libre Franklin"/>
              </a:endParaRPr>
            </a:p>
          </p:txBody>
        </p:sp>
      </p:grpSp>
      <p:sp>
        <p:nvSpPr>
          <p:cNvPr id="97" name="Google Shape;97;p1"/>
          <p:cNvSpPr txBox="1"/>
          <p:nvPr/>
        </p:nvSpPr>
        <p:spPr>
          <a:xfrm>
            <a:off x="473700" y="28846500"/>
            <a:ext cx="5826000" cy="13704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000"/>
              <a:buFont typeface="Arial"/>
              <a:buNone/>
            </a:pP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pic>
        <p:nvPicPr>
          <p:cNvPr id="98" name="Google Shape;98;p1"/>
          <p:cNvPicPr preferRelativeResize="0"/>
          <p:nvPr/>
        </p:nvPicPr>
        <p:blipFill rotWithShape="1">
          <a:blip r:embed="rId7">
            <a:alphaModFix/>
          </a:blip>
          <a:srcRect b="0" l="0" r="0" t="0"/>
          <a:stretch/>
        </p:blipFill>
        <p:spPr>
          <a:xfrm>
            <a:off x="1073563" y="6313549"/>
            <a:ext cx="3934951" cy="4284033"/>
          </a:xfrm>
          <a:prstGeom prst="rect">
            <a:avLst/>
          </a:prstGeom>
          <a:noFill/>
          <a:ln>
            <a:noFill/>
          </a:ln>
        </p:spPr>
      </p:pic>
      <p:pic>
        <p:nvPicPr>
          <p:cNvPr id="99" name="Google Shape;99;p1"/>
          <p:cNvPicPr preferRelativeResize="0"/>
          <p:nvPr/>
        </p:nvPicPr>
        <p:blipFill rotWithShape="1">
          <a:blip r:embed="rId8">
            <a:alphaModFix/>
          </a:blip>
          <a:srcRect b="0" l="0" r="0" t="0"/>
          <a:stretch/>
        </p:blipFill>
        <p:spPr>
          <a:xfrm>
            <a:off x="777097" y="11831704"/>
            <a:ext cx="4283079" cy="4660687"/>
          </a:xfrm>
          <a:prstGeom prst="rect">
            <a:avLst/>
          </a:prstGeom>
          <a:noFill/>
          <a:ln>
            <a:noFill/>
          </a:ln>
        </p:spPr>
      </p:pic>
      <p:pic>
        <p:nvPicPr>
          <p:cNvPr id="100" name="Google Shape;100;p1"/>
          <p:cNvPicPr preferRelativeResize="0"/>
          <p:nvPr/>
        </p:nvPicPr>
        <p:blipFill rotWithShape="1">
          <a:blip r:embed="rId9">
            <a:alphaModFix/>
          </a:blip>
          <a:srcRect b="0" l="0" r="0" t="0"/>
          <a:stretch/>
        </p:blipFill>
        <p:spPr>
          <a:xfrm>
            <a:off x="11710219" y="6240206"/>
            <a:ext cx="3738252" cy="4357376"/>
          </a:xfrm>
          <a:prstGeom prst="rect">
            <a:avLst/>
          </a:prstGeom>
          <a:noFill/>
          <a:ln>
            <a:noFill/>
          </a:ln>
        </p:spPr>
      </p:pic>
      <p:pic>
        <p:nvPicPr>
          <p:cNvPr id="101" name="Google Shape;101;p1"/>
          <p:cNvPicPr preferRelativeResize="0"/>
          <p:nvPr/>
        </p:nvPicPr>
        <p:blipFill rotWithShape="1">
          <a:blip r:embed="rId10">
            <a:alphaModFix/>
          </a:blip>
          <a:srcRect b="0" l="0" r="0" t="0"/>
          <a:stretch/>
        </p:blipFill>
        <p:spPr>
          <a:xfrm>
            <a:off x="10870298" y="25423111"/>
            <a:ext cx="3795325" cy="2099263"/>
          </a:xfrm>
          <a:prstGeom prst="rect">
            <a:avLst/>
          </a:prstGeom>
          <a:noFill/>
          <a:ln>
            <a:noFill/>
          </a:ln>
        </p:spPr>
      </p:pic>
      <p:pic>
        <p:nvPicPr>
          <p:cNvPr id="102" name="Google Shape;102;p1"/>
          <p:cNvPicPr preferRelativeResize="0"/>
          <p:nvPr/>
        </p:nvPicPr>
        <p:blipFill rotWithShape="1">
          <a:blip r:embed="rId11">
            <a:alphaModFix/>
          </a:blip>
          <a:srcRect b="0" l="0" r="0" t="0"/>
          <a:stretch/>
        </p:blipFill>
        <p:spPr>
          <a:xfrm>
            <a:off x="15085400" y="25423087"/>
            <a:ext cx="4472700" cy="2215350"/>
          </a:xfrm>
          <a:prstGeom prst="rect">
            <a:avLst/>
          </a:prstGeom>
          <a:noFill/>
          <a:ln>
            <a:noFill/>
          </a:ln>
        </p:spPr>
      </p:pic>
      <p:pic>
        <p:nvPicPr>
          <p:cNvPr id="103" name="Google Shape;103;p1"/>
          <p:cNvPicPr preferRelativeResize="0"/>
          <p:nvPr/>
        </p:nvPicPr>
        <p:blipFill rotWithShape="1">
          <a:blip r:embed="rId12">
            <a:alphaModFix/>
          </a:blip>
          <a:srcRect b="0" l="0" r="0" t="0"/>
          <a:stretch/>
        </p:blipFill>
        <p:spPr>
          <a:xfrm>
            <a:off x="11076156" y="17395257"/>
            <a:ext cx="3589481" cy="4085796"/>
          </a:xfrm>
          <a:prstGeom prst="rect">
            <a:avLst/>
          </a:prstGeom>
          <a:noFill/>
          <a:ln>
            <a:noFill/>
          </a:ln>
        </p:spPr>
      </p:pic>
      <p:pic>
        <p:nvPicPr>
          <p:cNvPr id="104" name="Google Shape;104;p1"/>
          <p:cNvPicPr preferRelativeResize="0"/>
          <p:nvPr/>
        </p:nvPicPr>
        <p:blipFill rotWithShape="1">
          <a:blip r:embed="rId13">
            <a:alphaModFix/>
          </a:blip>
          <a:srcRect b="0" l="0" r="0" t="0"/>
          <a:stretch/>
        </p:blipFill>
        <p:spPr>
          <a:xfrm>
            <a:off x="11065974" y="11893307"/>
            <a:ext cx="4271403" cy="4473567"/>
          </a:xfrm>
          <a:prstGeom prst="rect">
            <a:avLst/>
          </a:prstGeom>
          <a:noFill/>
          <a:ln>
            <a:noFill/>
          </a:ln>
        </p:spPr>
      </p:pic>
      <p:pic>
        <p:nvPicPr>
          <p:cNvPr id="105" name="Google Shape;105;p1"/>
          <p:cNvPicPr preferRelativeResize="0"/>
          <p:nvPr/>
        </p:nvPicPr>
        <p:blipFill rotWithShape="1">
          <a:blip r:embed="rId14">
            <a:alphaModFix/>
          </a:blip>
          <a:srcRect b="0" l="0" r="0" t="0"/>
          <a:stretch/>
        </p:blipFill>
        <p:spPr>
          <a:xfrm>
            <a:off x="904872" y="22808836"/>
            <a:ext cx="3795325" cy="4395310"/>
          </a:xfrm>
          <a:prstGeom prst="rect">
            <a:avLst/>
          </a:prstGeom>
          <a:noFill/>
          <a:ln>
            <a:noFill/>
          </a:ln>
        </p:spPr>
      </p:pic>
      <p:pic>
        <p:nvPicPr>
          <p:cNvPr id="106" name="Google Shape;106;p1"/>
          <p:cNvPicPr preferRelativeResize="0"/>
          <p:nvPr/>
        </p:nvPicPr>
        <p:blipFill rotWithShape="1">
          <a:blip r:embed="rId15">
            <a:alphaModFix/>
          </a:blip>
          <a:srcRect b="0" l="0" r="0" t="0"/>
          <a:stretch/>
        </p:blipFill>
        <p:spPr>
          <a:xfrm>
            <a:off x="1008404" y="17375461"/>
            <a:ext cx="3747742" cy="4167725"/>
          </a:xfrm>
          <a:prstGeom prst="rect">
            <a:avLst/>
          </a:prstGeom>
          <a:noFill/>
          <a:ln>
            <a:noFill/>
          </a:ln>
        </p:spPr>
      </p:pic>
      <p:pic>
        <p:nvPicPr>
          <p:cNvPr id="107" name="Google Shape;107;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Tawakali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CB9F6A85DAE74226BB80F4C255C7D730</vt:lpwstr>
  </property>
  <property fmtid="{D5CDD505-2E9C-101B-9397-08002B2CF9AE}" pid="3" name="KSOProductBuildVer">
    <vt:lpwstr>1033-11.2.0.11225</vt:lpwstr>
  </property>
</Properties>
</file>