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0267275" cx="21304250"/>
  <p:notesSz cx="7004050" cy="9290050"/>
  <p:embeddedFontLst>
    <p:embeddedFont>
      <p:font typeface="Libre Franklin"/>
      <p:regular r:id="rId7"/>
      <p:bold r:id="rId8"/>
      <p:italic r:id="rId9"/>
      <p:boldItalic r:id="rId10"/>
    </p:embeddedFont>
    <p:embeddedFont>
      <p:font typeface="Garamond"/>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533">
          <p15:clr>
            <a:srgbClr val="A4A3A4"/>
          </p15:clr>
        </p15:guide>
        <p15:guide id="2" pos="6710">
          <p15:clr>
            <a:srgbClr val="A4A3A4"/>
          </p15:clr>
        </p15:guide>
      </p15:sldGuideLst>
    </p:ext>
    <p:ext uri="GoogleSlidesCustomDataVersion2">
      <go:slidesCustomData xmlns:go="http://customooxmlschemas.google.com/" r:id="rId15" roundtripDataSignature="AMtx7mj4Bkt6l2dSv5sgIxJmspwPbrit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533" orient="horz"/>
        <p:guide pos="671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Garamond-regular.fntdata"/><Relationship Id="rId10" Type="http://schemas.openxmlformats.org/officeDocument/2006/relationships/font" Target="fonts/LibreFranklin-boldItalic.fntdata"/><Relationship Id="rId13" Type="http://schemas.openxmlformats.org/officeDocument/2006/relationships/font" Target="fonts/Garamond-italic.fntdata"/><Relationship Id="rId12" Type="http://schemas.openxmlformats.org/officeDocument/2006/relationships/font" Target="fonts/Garamon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Franklin-italic.fntdata"/><Relationship Id="rId15" Type="http://customschemas.google.com/relationships/presentationmetadata" Target="metadata"/><Relationship Id="rId14" Type="http://schemas.openxmlformats.org/officeDocument/2006/relationships/font" Target="fonts/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ibreFranklin-regular.fntdata"/><Relationship Id="rId8" Type="http://schemas.openxmlformats.org/officeDocument/2006/relationships/font" Target="fonts/LibreFrankli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33520" y="764280"/>
            <a:ext cx="6704640" cy="37713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77240" y="4777560"/>
            <a:ext cx="6217560" cy="452592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txBox="1"/>
          <p:nvPr>
            <p:ph idx="3" type="hdr"/>
          </p:nvPr>
        </p:nvSpPr>
        <p:spPr>
          <a:xfrm>
            <a:off x="0" y="0"/>
            <a:ext cx="3372840" cy="50256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399200" y="0"/>
            <a:ext cx="3372840" cy="50256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555480"/>
            <a:ext cx="3372840" cy="50256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399200" y="9555480"/>
            <a:ext cx="3372840" cy="50256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endParaRPr b="0" i="0" sz="14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p:nvPr>
            <p:ph idx="2" type="sldImg"/>
          </p:nvPr>
        </p:nvSpPr>
        <p:spPr>
          <a:xfrm>
            <a:off x="2276475" y="696913"/>
            <a:ext cx="2451100" cy="3482975"/>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 name="Google Shape;70;p1:notes"/>
          <p:cNvSpPr txBox="1"/>
          <p:nvPr>
            <p:ph idx="1" type="body"/>
          </p:nvPr>
        </p:nvSpPr>
        <p:spPr>
          <a:xfrm>
            <a:off x="700200" y="4413240"/>
            <a:ext cx="5603400" cy="4179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b="0" sz="2000" strike="noStrike">
              <a:latin typeface="Arial"/>
              <a:ea typeface="Arial"/>
              <a:cs typeface="Arial"/>
              <a:sym typeface="Arial"/>
            </a:endParaRPr>
          </a:p>
        </p:txBody>
      </p:sp>
      <p:sp>
        <p:nvSpPr>
          <p:cNvPr id="71" name="Google Shape;71;p1:notes"/>
          <p:cNvSpPr txBox="1"/>
          <p:nvPr/>
        </p:nvSpPr>
        <p:spPr>
          <a:xfrm>
            <a:off x="3967200" y="8823240"/>
            <a:ext cx="3034800" cy="46476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endParaRPr b="0" i="0" sz="14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0" name="Shape 2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50" name="Shape 50"/>
        <p:cNvGrpSpPr/>
        <p:nvPr/>
      </p:nvGrpSpPr>
      <p:grpSpPr>
        <a:xfrm>
          <a:off x="0" y="0"/>
          <a:ext cx="0" cy="0"/>
          <a:chOff x="0" y="0"/>
          <a:chExt cx="0" cy="0"/>
        </a:xfrm>
      </p:grpSpPr>
      <p:sp>
        <p:nvSpPr>
          <p:cNvPr id="51" name="Google Shape;51;p12"/>
          <p:cNvSpPr txBox="1"/>
          <p:nvPr>
            <p:ph type="title"/>
          </p:nvPr>
        </p:nvSpPr>
        <p:spPr>
          <a:xfrm>
            <a:off x="1065240" y="1207440"/>
            <a:ext cx="19174680" cy="505404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2"/>
          <p:cNvSpPr txBox="1"/>
          <p:nvPr>
            <p:ph idx="1" type="body"/>
          </p:nvPr>
        </p:nvSpPr>
        <p:spPr>
          <a:xfrm>
            <a:off x="1065240" y="7082280"/>
            <a:ext cx="1917468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12"/>
          <p:cNvSpPr txBox="1"/>
          <p:nvPr>
            <p:ph idx="2" type="body"/>
          </p:nvPr>
        </p:nvSpPr>
        <p:spPr>
          <a:xfrm>
            <a:off x="1065240" y="16251480"/>
            <a:ext cx="1917468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4" name="Shape 54"/>
        <p:cNvGrpSpPr/>
        <p:nvPr/>
      </p:nvGrpSpPr>
      <p:grpSpPr>
        <a:xfrm>
          <a:off x="0" y="0"/>
          <a:ext cx="0" cy="0"/>
          <a:chOff x="0" y="0"/>
          <a:chExt cx="0" cy="0"/>
        </a:xfrm>
      </p:grpSpPr>
      <p:sp>
        <p:nvSpPr>
          <p:cNvPr id="55" name="Google Shape;55;p13"/>
          <p:cNvSpPr txBox="1"/>
          <p:nvPr>
            <p:ph type="title"/>
          </p:nvPr>
        </p:nvSpPr>
        <p:spPr>
          <a:xfrm>
            <a:off x="1065240" y="1207440"/>
            <a:ext cx="19174680" cy="505404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13"/>
          <p:cNvSpPr txBox="1"/>
          <p:nvPr>
            <p:ph idx="1" type="body"/>
          </p:nvPr>
        </p:nvSpPr>
        <p:spPr>
          <a:xfrm>
            <a:off x="1065240" y="7082280"/>
            <a:ext cx="935712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13"/>
          <p:cNvSpPr txBox="1"/>
          <p:nvPr>
            <p:ph idx="2" type="body"/>
          </p:nvPr>
        </p:nvSpPr>
        <p:spPr>
          <a:xfrm>
            <a:off x="10890720" y="7082280"/>
            <a:ext cx="935712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13"/>
          <p:cNvSpPr txBox="1"/>
          <p:nvPr>
            <p:ph idx="3" type="body"/>
          </p:nvPr>
        </p:nvSpPr>
        <p:spPr>
          <a:xfrm>
            <a:off x="1065240" y="16251480"/>
            <a:ext cx="935712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13"/>
          <p:cNvSpPr txBox="1"/>
          <p:nvPr>
            <p:ph idx="4" type="body"/>
          </p:nvPr>
        </p:nvSpPr>
        <p:spPr>
          <a:xfrm>
            <a:off x="10890720" y="16251480"/>
            <a:ext cx="935712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60" name="Shape 60"/>
        <p:cNvGrpSpPr/>
        <p:nvPr/>
      </p:nvGrpSpPr>
      <p:grpSpPr>
        <a:xfrm>
          <a:off x="0" y="0"/>
          <a:ext cx="0" cy="0"/>
          <a:chOff x="0" y="0"/>
          <a:chExt cx="0" cy="0"/>
        </a:xfrm>
      </p:grpSpPr>
      <p:sp>
        <p:nvSpPr>
          <p:cNvPr id="61" name="Google Shape;61;p14"/>
          <p:cNvSpPr txBox="1"/>
          <p:nvPr>
            <p:ph type="title"/>
          </p:nvPr>
        </p:nvSpPr>
        <p:spPr>
          <a:xfrm>
            <a:off x="1065240" y="1207440"/>
            <a:ext cx="19174680" cy="505404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14"/>
          <p:cNvSpPr txBox="1"/>
          <p:nvPr>
            <p:ph idx="1" type="body"/>
          </p:nvPr>
        </p:nvSpPr>
        <p:spPr>
          <a:xfrm>
            <a:off x="1065240" y="7082280"/>
            <a:ext cx="617400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14"/>
          <p:cNvSpPr txBox="1"/>
          <p:nvPr>
            <p:ph idx="2" type="body"/>
          </p:nvPr>
        </p:nvSpPr>
        <p:spPr>
          <a:xfrm>
            <a:off x="7548480" y="7082280"/>
            <a:ext cx="617400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14"/>
          <p:cNvSpPr txBox="1"/>
          <p:nvPr>
            <p:ph idx="3" type="body"/>
          </p:nvPr>
        </p:nvSpPr>
        <p:spPr>
          <a:xfrm>
            <a:off x="14031360" y="7082280"/>
            <a:ext cx="617400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 name="Google Shape;65;p14"/>
          <p:cNvSpPr txBox="1"/>
          <p:nvPr>
            <p:ph idx="4" type="body"/>
          </p:nvPr>
        </p:nvSpPr>
        <p:spPr>
          <a:xfrm>
            <a:off x="1065240" y="16251480"/>
            <a:ext cx="617400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14"/>
          <p:cNvSpPr txBox="1"/>
          <p:nvPr>
            <p:ph idx="5" type="body"/>
          </p:nvPr>
        </p:nvSpPr>
        <p:spPr>
          <a:xfrm>
            <a:off x="7548480" y="16251480"/>
            <a:ext cx="617400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14"/>
          <p:cNvSpPr txBox="1"/>
          <p:nvPr>
            <p:ph idx="6" type="body"/>
          </p:nvPr>
        </p:nvSpPr>
        <p:spPr>
          <a:xfrm>
            <a:off x="14031360" y="16251480"/>
            <a:ext cx="617400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1065240" y="1207440"/>
            <a:ext cx="19174680" cy="505404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4"/>
          <p:cNvSpPr txBox="1"/>
          <p:nvPr>
            <p:ph idx="1" type="subTitle"/>
          </p:nvPr>
        </p:nvSpPr>
        <p:spPr>
          <a:xfrm>
            <a:off x="1065240" y="7082280"/>
            <a:ext cx="19174680" cy="1755468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4" name="Shape 24"/>
        <p:cNvGrpSpPr/>
        <p:nvPr/>
      </p:nvGrpSpPr>
      <p:grpSpPr>
        <a:xfrm>
          <a:off x="0" y="0"/>
          <a:ext cx="0" cy="0"/>
          <a:chOff x="0" y="0"/>
          <a:chExt cx="0" cy="0"/>
        </a:xfrm>
      </p:grpSpPr>
      <p:sp>
        <p:nvSpPr>
          <p:cNvPr id="25" name="Google Shape;25;p5"/>
          <p:cNvSpPr txBox="1"/>
          <p:nvPr>
            <p:ph type="title"/>
          </p:nvPr>
        </p:nvSpPr>
        <p:spPr>
          <a:xfrm>
            <a:off x="1065240" y="1207440"/>
            <a:ext cx="19174680" cy="505404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 name="Google Shape;26;p5"/>
          <p:cNvSpPr txBox="1"/>
          <p:nvPr>
            <p:ph idx="1" type="body"/>
          </p:nvPr>
        </p:nvSpPr>
        <p:spPr>
          <a:xfrm>
            <a:off x="1065240" y="7082280"/>
            <a:ext cx="19174680" cy="175546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7" name="Shape 27"/>
        <p:cNvGrpSpPr/>
        <p:nvPr/>
      </p:nvGrpSpPr>
      <p:grpSpPr>
        <a:xfrm>
          <a:off x="0" y="0"/>
          <a:ext cx="0" cy="0"/>
          <a:chOff x="0" y="0"/>
          <a:chExt cx="0" cy="0"/>
        </a:xfrm>
      </p:grpSpPr>
      <p:sp>
        <p:nvSpPr>
          <p:cNvPr id="28" name="Google Shape;28;p6"/>
          <p:cNvSpPr txBox="1"/>
          <p:nvPr>
            <p:ph type="title"/>
          </p:nvPr>
        </p:nvSpPr>
        <p:spPr>
          <a:xfrm>
            <a:off x="1065240" y="1207440"/>
            <a:ext cx="19174680" cy="505404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6"/>
          <p:cNvSpPr txBox="1"/>
          <p:nvPr>
            <p:ph idx="1" type="body"/>
          </p:nvPr>
        </p:nvSpPr>
        <p:spPr>
          <a:xfrm>
            <a:off x="1065240" y="7082280"/>
            <a:ext cx="9357120" cy="175546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6"/>
          <p:cNvSpPr txBox="1"/>
          <p:nvPr>
            <p:ph idx="2" type="body"/>
          </p:nvPr>
        </p:nvSpPr>
        <p:spPr>
          <a:xfrm>
            <a:off x="10890720" y="7082280"/>
            <a:ext cx="9357120" cy="175546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1065240" y="1207440"/>
            <a:ext cx="19174680" cy="505404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3" name="Shape 33"/>
        <p:cNvGrpSpPr/>
        <p:nvPr/>
      </p:nvGrpSpPr>
      <p:grpSpPr>
        <a:xfrm>
          <a:off x="0" y="0"/>
          <a:ext cx="0" cy="0"/>
          <a:chOff x="0" y="0"/>
          <a:chExt cx="0" cy="0"/>
        </a:xfrm>
      </p:grpSpPr>
      <p:sp>
        <p:nvSpPr>
          <p:cNvPr id="34" name="Google Shape;34;p8"/>
          <p:cNvSpPr txBox="1"/>
          <p:nvPr>
            <p:ph idx="1" type="subTitle"/>
          </p:nvPr>
        </p:nvSpPr>
        <p:spPr>
          <a:xfrm>
            <a:off x="1065240" y="1207440"/>
            <a:ext cx="19174680" cy="234288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5" name="Shape 35"/>
        <p:cNvGrpSpPr/>
        <p:nvPr/>
      </p:nvGrpSpPr>
      <p:grpSpPr>
        <a:xfrm>
          <a:off x="0" y="0"/>
          <a:ext cx="0" cy="0"/>
          <a:chOff x="0" y="0"/>
          <a:chExt cx="0" cy="0"/>
        </a:xfrm>
      </p:grpSpPr>
      <p:sp>
        <p:nvSpPr>
          <p:cNvPr id="36" name="Google Shape;36;p9"/>
          <p:cNvSpPr txBox="1"/>
          <p:nvPr>
            <p:ph type="title"/>
          </p:nvPr>
        </p:nvSpPr>
        <p:spPr>
          <a:xfrm>
            <a:off x="1065240" y="1207440"/>
            <a:ext cx="19174680" cy="505404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9"/>
          <p:cNvSpPr txBox="1"/>
          <p:nvPr>
            <p:ph idx="1" type="body"/>
          </p:nvPr>
        </p:nvSpPr>
        <p:spPr>
          <a:xfrm>
            <a:off x="1065240" y="7082280"/>
            <a:ext cx="935712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9"/>
          <p:cNvSpPr txBox="1"/>
          <p:nvPr>
            <p:ph idx="2" type="body"/>
          </p:nvPr>
        </p:nvSpPr>
        <p:spPr>
          <a:xfrm>
            <a:off x="10890720" y="7082280"/>
            <a:ext cx="9357120" cy="175546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9"/>
          <p:cNvSpPr txBox="1"/>
          <p:nvPr>
            <p:ph idx="3" type="body"/>
          </p:nvPr>
        </p:nvSpPr>
        <p:spPr>
          <a:xfrm>
            <a:off x="1065240" y="16251480"/>
            <a:ext cx="935712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40" name="Shape 40"/>
        <p:cNvGrpSpPr/>
        <p:nvPr/>
      </p:nvGrpSpPr>
      <p:grpSpPr>
        <a:xfrm>
          <a:off x="0" y="0"/>
          <a:ext cx="0" cy="0"/>
          <a:chOff x="0" y="0"/>
          <a:chExt cx="0" cy="0"/>
        </a:xfrm>
      </p:grpSpPr>
      <p:sp>
        <p:nvSpPr>
          <p:cNvPr id="41" name="Google Shape;41;p10"/>
          <p:cNvSpPr txBox="1"/>
          <p:nvPr>
            <p:ph type="title"/>
          </p:nvPr>
        </p:nvSpPr>
        <p:spPr>
          <a:xfrm>
            <a:off x="1065240" y="1207440"/>
            <a:ext cx="19174680" cy="505404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p10"/>
          <p:cNvSpPr txBox="1"/>
          <p:nvPr>
            <p:ph idx="1" type="body"/>
          </p:nvPr>
        </p:nvSpPr>
        <p:spPr>
          <a:xfrm>
            <a:off x="1065240" y="7082280"/>
            <a:ext cx="9357120" cy="1755468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10"/>
          <p:cNvSpPr txBox="1"/>
          <p:nvPr>
            <p:ph idx="2" type="body"/>
          </p:nvPr>
        </p:nvSpPr>
        <p:spPr>
          <a:xfrm>
            <a:off x="10890720" y="7082280"/>
            <a:ext cx="935712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 name="Google Shape;44;p10"/>
          <p:cNvSpPr txBox="1"/>
          <p:nvPr>
            <p:ph idx="3" type="body"/>
          </p:nvPr>
        </p:nvSpPr>
        <p:spPr>
          <a:xfrm>
            <a:off x="10890720" y="16251480"/>
            <a:ext cx="935712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5" name="Shape 45"/>
        <p:cNvGrpSpPr/>
        <p:nvPr/>
      </p:nvGrpSpPr>
      <p:grpSpPr>
        <a:xfrm>
          <a:off x="0" y="0"/>
          <a:ext cx="0" cy="0"/>
          <a:chOff x="0" y="0"/>
          <a:chExt cx="0" cy="0"/>
        </a:xfrm>
      </p:grpSpPr>
      <p:sp>
        <p:nvSpPr>
          <p:cNvPr id="46" name="Google Shape;46;p11"/>
          <p:cNvSpPr txBox="1"/>
          <p:nvPr>
            <p:ph type="title"/>
          </p:nvPr>
        </p:nvSpPr>
        <p:spPr>
          <a:xfrm>
            <a:off x="1065240" y="1207440"/>
            <a:ext cx="19174680" cy="505404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11"/>
          <p:cNvSpPr txBox="1"/>
          <p:nvPr>
            <p:ph idx="1" type="body"/>
          </p:nvPr>
        </p:nvSpPr>
        <p:spPr>
          <a:xfrm>
            <a:off x="1065240" y="7082280"/>
            <a:ext cx="935712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11"/>
          <p:cNvSpPr txBox="1"/>
          <p:nvPr>
            <p:ph idx="2" type="body"/>
          </p:nvPr>
        </p:nvSpPr>
        <p:spPr>
          <a:xfrm>
            <a:off x="10890720" y="7082280"/>
            <a:ext cx="935712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1"/>
          <p:cNvSpPr txBox="1"/>
          <p:nvPr>
            <p:ph idx="3" type="body"/>
          </p:nvPr>
        </p:nvSpPr>
        <p:spPr>
          <a:xfrm>
            <a:off x="1065240" y="16251480"/>
            <a:ext cx="19174680" cy="837324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2"/>
          <p:cNvSpPr/>
          <p:nvPr/>
        </p:nvSpPr>
        <p:spPr>
          <a:xfrm>
            <a:off x="20714040" y="0"/>
            <a:ext cx="591480" cy="30267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0" y="0"/>
            <a:ext cx="591480" cy="30267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0" y="0"/>
            <a:ext cx="21305520" cy="378288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0" y="27981360"/>
            <a:ext cx="21305520" cy="2285640"/>
          </a:xfrm>
          <a:prstGeom prst="rect">
            <a:avLst/>
          </a:prstGeom>
          <a:solidFill>
            <a:srgbClr val="B7CCE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8877600" y="0"/>
            <a:ext cx="8285400" cy="30267000"/>
          </a:xfrm>
          <a:prstGeom prst="rect">
            <a:avLst/>
          </a:prstGeom>
          <a:solidFill>
            <a:srgbClr val="D8D8D8"/>
          </a:solidFill>
          <a:ln>
            <a:noFill/>
          </a:ln>
        </p:spPr>
        <p:txBody>
          <a:bodyPr anchorCtr="0" anchor="t" bIns="153700" lIns="153700" spcFirstLastPara="1" rIns="153700" wrap="square" tIns="153700">
            <a:noAutofit/>
          </a:bodyPr>
          <a:lstStyle/>
          <a:p>
            <a:pPr indent="0" lvl="0" marL="0" marR="0" rtl="0" algn="l">
              <a:lnSpc>
                <a:spcPct val="100000"/>
              </a:lnSpc>
              <a:spcBef>
                <a:spcPts val="0"/>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Poster Print Size:</a:t>
            </a:r>
            <a:endParaRPr b="0" i="0" sz="6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This poster template is set up for A0 international paper size of 1189 mm x 841 mm (46.8” high by 33.1” wide). It can be printed at 70.6% for an A1 poster of 841 mm x 594 mm.</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Placeholders:</a:t>
            </a:r>
            <a:endParaRPr b="0" i="0" sz="6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Image Quality:</a:t>
            </a:r>
            <a:endParaRPr b="0" i="0" sz="6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You can place digital photos or logo art in your poster file by selecting the </a:t>
            </a:r>
            <a:r>
              <a:rPr b="1" i="0" lang="en-US" sz="4200" u="none" cap="none" strike="noStrike">
                <a:solidFill>
                  <a:srgbClr val="7F7F7F"/>
                </a:solidFill>
                <a:latin typeface="Calibri"/>
                <a:ea typeface="Calibri"/>
                <a:cs typeface="Calibri"/>
                <a:sym typeface="Calibri"/>
              </a:rPr>
              <a:t>Insert, Picture</a:t>
            </a:r>
            <a:r>
              <a:rPr b="0" i="0" lang="en-US" sz="42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i="0" lang="en-US" sz="4200" u="none" cap="none" strike="noStrike">
                <a:solidFill>
                  <a:srgbClr val="7F7F7F"/>
                </a:solidFill>
                <a:latin typeface="Calibri"/>
                <a:ea typeface="Calibri"/>
                <a:cs typeface="Calibri"/>
                <a:sym typeface="Calibri"/>
              </a:rPr>
              <a:t>150-200 pixels per inch in their final printed size</a:t>
            </a:r>
            <a:r>
              <a:rPr b="0" i="0" lang="en-US" sz="4200" u="none" cap="none" strike="noStrike">
                <a:solidFill>
                  <a:srgbClr val="7F7F7F"/>
                </a:solidFill>
                <a:latin typeface="Calibri"/>
                <a:ea typeface="Calibri"/>
                <a:cs typeface="Calibri"/>
                <a:sym typeface="Calibri"/>
              </a:rPr>
              <a:t>. For instance, a 1600 x 1200 pixel photo will usually look fine up to 8“-10” wide on your printed poster.</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b="0" i="0" sz="4200" u="none" cap="none" strike="noStrike">
              <a:solidFill>
                <a:schemeClr val="dk1"/>
              </a:solidFill>
              <a:latin typeface="Arial"/>
              <a:ea typeface="Arial"/>
              <a:cs typeface="Arial"/>
              <a:sym typeface="Arial"/>
            </a:endParaRPr>
          </a:p>
          <a:p>
            <a:pPr indent="0" lvl="0" marL="0" marR="0" rtl="0" algn="ctr">
              <a:lnSpc>
                <a:spcPct val="100000"/>
              </a:lnSpc>
              <a:spcBef>
                <a:spcPts val="1615"/>
              </a:spcBef>
              <a:spcAft>
                <a:spcPts val="0"/>
              </a:spcAft>
              <a:buClr>
                <a:srgbClr val="000000"/>
              </a:buClr>
              <a:buSzPts val="1800"/>
              <a:buFont typeface="Arial"/>
              <a:buNone/>
            </a:pPr>
            <a:br>
              <a:rPr b="0" i="0" lang="en-US" sz="1800" u="none" cap="none" strike="noStrike">
                <a:solidFill>
                  <a:schemeClr val="dk1"/>
                </a:solidFill>
                <a:latin typeface="Arial"/>
                <a:ea typeface="Arial"/>
                <a:cs typeface="Arial"/>
                <a:sym typeface="Arial"/>
              </a:rPr>
            </a:br>
            <a:r>
              <a:rPr b="0" i="0" lang="en-US" sz="3100" u="none" cap="none" strike="noStrike">
                <a:solidFill>
                  <a:srgbClr val="7F7F7F"/>
                </a:solidFill>
                <a:latin typeface="Calibri"/>
                <a:ea typeface="Calibri"/>
                <a:cs typeface="Calibri"/>
                <a:sym typeface="Calibri"/>
              </a:rPr>
              <a:t>[This sidebar area does not print.]</a:t>
            </a:r>
            <a:endParaRPr b="0" i="0" sz="3100" u="none" cap="none" strike="noStrike">
              <a:solidFill>
                <a:schemeClr val="dk1"/>
              </a:solidFill>
              <a:latin typeface="Arial"/>
              <a:ea typeface="Arial"/>
              <a:cs typeface="Arial"/>
              <a:sym typeface="Arial"/>
            </a:endParaRPr>
          </a:p>
        </p:txBody>
      </p:sp>
      <p:grpSp>
        <p:nvGrpSpPr>
          <p:cNvPr id="15" name="Google Shape;15;p2"/>
          <p:cNvGrpSpPr/>
          <p:nvPr/>
        </p:nvGrpSpPr>
        <p:grpSpPr>
          <a:xfrm>
            <a:off x="21897720" y="0"/>
            <a:ext cx="8285400" cy="30267000"/>
            <a:chOff x="21897720" y="0"/>
            <a:chExt cx="8285400" cy="30267000"/>
          </a:xfrm>
        </p:grpSpPr>
        <p:sp>
          <p:nvSpPr>
            <p:cNvPr id="16" name="Google Shape;16;p2"/>
            <p:cNvSpPr/>
            <p:nvPr/>
          </p:nvSpPr>
          <p:spPr>
            <a:xfrm>
              <a:off x="21897720" y="0"/>
              <a:ext cx="8285400" cy="30267000"/>
            </a:xfrm>
            <a:prstGeom prst="rect">
              <a:avLst/>
            </a:prstGeom>
            <a:solidFill>
              <a:srgbClr val="D8D8D8"/>
            </a:solidFill>
            <a:ln>
              <a:noFill/>
            </a:ln>
          </p:spPr>
          <p:txBody>
            <a:bodyPr anchorCtr="0" anchor="t" bIns="228600" lIns="228600" spcFirstLastPara="1" rIns="228600" wrap="square" tIns="228600">
              <a:noAutofit/>
            </a:bodyPr>
            <a:lstStyle/>
            <a:p>
              <a:pPr indent="0" lvl="0" marL="0" marR="0" rtl="0" algn="l">
                <a:lnSpc>
                  <a:spcPct val="100000"/>
                </a:lnSpc>
                <a:spcBef>
                  <a:spcPts val="0"/>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Change Color Theme:</a:t>
              </a:r>
              <a:endParaRPr b="0" i="0" sz="6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This template is designed to use the built-in color themes in the newer versions of PowerPoint.</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To change the color theme, select the </a:t>
              </a:r>
              <a:r>
                <a:rPr b="1" i="0" lang="en-US" sz="4200" u="none" cap="none" strike="noStrike">
                  <a:solidFill>
                    <a:srgbClr val="7F7F7F"/>
                  </a:solidFill>
                  <a:latin typeface="Calibri"/>
                  <a:ea typeface="Calibri"/>
                  <a:cs typeface="Calibri"/>
                  <a:sym typeface="Calibri"/>
                </a:rPr>
                <a:t>Design</a:t>
              </a:r>
              <a:r>
                <a:rPr b="0" i="0" lang="en-US" sz="4200" u="none" cap="none" strike="noStrike">
                  <a:solidFill>
                    <a:srgbClr val="7F7F7F"/>
                  </a:solidFill>
                  <a:latin typeface="Calibri"/>
                  <a:ea typeface="Calibri"/>
                  <a:cs typeface="Calibri"/>
                  <a:sym typeface="Calibri"/>
                </a:rPr>
                <a:t> tab, then select the </a:t>
              </a:r>
              <a:r>
                <a:rPr b="1" i="0" lang="en-US" sz="4200" u="none" cap="none" strike="noStrike">
                  <a:solidFill>
                    <a:srgbClr val="7F7F7F"/>
                  </a:solidFill>
                  <a:latin typeface="Calibri"/>
                  <a:ea typeface="Calibri"/>
                  <a:cs typeface="Calibri"/>
                  <a:sym typeface="Calibri"/>
                </a:rPr>
                <a:t>Colors</a:t>
              </a:r>
              <a:r>
                <a:rPr b="0" i="0" lang="en-US" sz="4200" u="none" cap="none" strike="noStrike">
                  <a:solidFill>
                    <a:srgbClr val="7F7F7F"/>
                  </a:solidFill>
                  <a:latin typeface="Calibri"/>
                  <a:ea typeface="Calibri"/>
                  <a:cs typeface="Calibri"/>
                  <a:sym typeface="Calibri"/>
                </a:rPr>
                <a:t> drop-down list.</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Printing Your Poster:</a:t>
              </a:r>
              <a:endParaRPr b="0" i="0" sz="6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Once your poster file is ready, visit </a:t>
              </a:r>
              <a:r>
                <a:rPr b="1" i="0" lang="en-US" sz="4200" u="none" cap="none" strike="noStrike">
                  <a:solidFill>
                    <a:srgbClr val="7F7F7F"/>
                  </a:solidFill>
                  <a:latin typeface="Calibri"/>
                  <a:ea typeface="Calibri"/>
                  <a:cs typeface="Calibri"/>
                  <a:sym typeface="Calibri"/>
                </a:rPr>
                <a:t>www.genigraphics.com</a:t>
              </a:r>
              <a:r>
                <a:rPr b="0" i="0" lang="en-US" sz="4200" u="none" cap="none" strike="noStrike">
                  <a:solidFill>
                    <a:srgbClr val="7F7F7F"/>
                  </a:solidFill>
                  <a:latin typeface="Calibri"/>
                  <a:ea typeface="Calibri"/>
                  <a:cs typeface="Calibri"/>
                  <a:sym typeface="Calibri"/>
                </a:rPr>
                <a:t> to order a high-quality, affordable poster print. Every order receives a free design review and we can delivery as fast as next business day within the US and Canada. </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b="0" i="0" sz="4200" u="none" cap="none" strike="noStrike">
                <a:solidFill>
                  <a:schemeClr val="dk1"/>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US and Canada:  1-800-790-4001</a:t>
              </a:r>
              <a:endParaRPr b="0" i="0" sz="4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International: +(1) 913-441-1410</a:t>
              </a:r>
              <a:br>
                <a:rPr b="0" i="0" lang="en-US" sz="4200" u="none" cap="none" strike="noStrike">
                  <a:solidFill>
                    <a:srgbClr val="7F7F7F"/>
                  </a:solidFill>
                  <a:latin typeface="Calibri"/>
                  <a:ea typeface="Calibri"/>
                  <a:cs typeface="Calibri"/>
                  <a:sym typeface="Calibri"/>
                </a:rPr>
              </a:br>
              <a:r>
                <a:rPr b="0" i="0" lang="en-US" sz="4200" u="none" cap="none" strike="noStrike">
                  <a:solidFill>
                    <a:srgbClr val="7F7F7F"/>
                  </a:solidFill>
                  <a:latin typeface="Calibri"/>
                  <a:ea typeface="Calibri"/>
                  <a:cs typeface="Calibri"/>
                  <a:sym typeface="Calibri"/>
                </a:rPr>
                <a:t>Email: info@genigraphics.com</a:t>
              </a:r>
              <a:endParaRPr b="0" i="0" sz="4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Arial"/>
                  <a:ea typeface="Arial"/>
                  <a:cs typeface="Arial"/>
                  <a:sym typeface="Arial"/>
                </a:rPr>
              </a:br>
              <a:r>
                <a:rPr b="0" i="0" lang="en-US" sz="3100" u="none" cap="none" strike="noStrike">
                  <a:solidFill>
                    <a:srgbClr val="7F7F7F"/>
                  </a:solidFill>
                  <a:latin typeface="Calibri"/>
                  <a:ea typeface="Calibri"/>
                  <a:cs typeface="Calibri"/>
                  <a:sym typeface="Calibri"/>
                </a:rPr>
                <a:t>[This sidebar area does not print.]</a:t>
              </a:r>
              <a:endParaRPr b="0" i="0" sz="3100" u="none" cap="none" strike="noStrike">
                <a:solidFill>
                  <a:schemeClr val="dk1"/>
                </a:solidFill>
                <a:latin typeface="Arial"/>
                <a:ea typeface="Arial"/>
                <a:cs typeface="Arial"/>
                <a:sym typeface="Arial"/>
              </a:endParaRPr>
            </a:p>
          </p:txBody>
        </p:sp>
        <p:pic>
          <p:nvPicPr>
            <p:cNvPr id="17" name="Google Shape;17;p2"/>
            <p:cNvPicPr preferRelativeResize="0"/>
            <p:nvPr/>
          </p:nvPicPr>
          <p:blipFill rotWithShape="1">
            <a:blip r:embed="rId1">
              <a:alphaModFix/>
            </a:blip>
            <a:srcRect b="0" l="0" r="0" t="0"/>
            <a:stretch/>
          </p:blipFill>
          <p:spPr>
            <a:xfrm>
              <a:off x="22187880" y="5810040"/>
              <a:ext cx="7704720" cy="7065720"/>
            </a:xfrm>
            <a:prstGeom prst="rect">
              <a:avLst/>
            </a:prstGeom>
            <a:noFill/>
            <a:ln>
              <a:noFill/>
            </a:ln>
          </p:spPr>
        </p:pic>
      </p:grpSp>
      <p:pic>
        <p:nvPicPr>
          <p:cNvPr id="18" name="Google Shape;18;p2"/>
          <p:cNvPicPr preferRelativeResize="0"/>
          <p:nvPr/>
        </p:nvPicPr>
        <p:blipFill rotWithShape="1">
          <a:blip r:embed="rId2">
            <a:alphaModFix/>
          </a:blip>
          <a:srcRect b="0" l="0" r="0" t="0"/>
          <a:stretch/>
        </p:blipFill>
        <p:spPr>
          <a:xfrm>
            <a:off x="17465040" y="30062520"/>
            <a:ext cx="3728520" cy="131040"/>
          </a:xfrm>
          <a:prstGeom prst="rect">
            <a:avLst/>
          </a:prstGeom>
          <a:noFill/>
          <a:ln>
            <a:noFill/>
          </a:ln>
        </p:spPr>
      </p:pic>
      <p:sp>
        <p:nvSpPr>
          <p:cNvPr id="19" name="Google Shape;19;p2"/>
          <p:cNvSpPr/>
          <p:nvPr/>
        </p:nvSpPr>
        <p:spPr>
          <a:xfrm>
            <a:off x="0" y="0"/>
            <a:ext cx="21305520" cy="4312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3.png"/><Relationship Id="rId13" Type="http://schemas.openxmlformats.org/officeDocument/2006/relationships/image" Target="../media/image11.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 Id="rId15" Type="http://schemas.openxmlformats.org/officeDocument/2006/relationships/image" Target="../media/image14.png"/><Relationship Id="rId14" Type="http://schemas.openxmlformats.org/officeDocument/2006/relationships/image" Target="../media/image15.png"/><Relationship Id="rId17" Type="http://schemas.openxmlformats.org/officeDocument/2006/relationships/image" Target="../media/image4.png"/><Relationship Id="rId16"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hyperlink" Target="mailto:metdept@metmalawi.gov.mw" TargetMode="External"/><Relationship Id="rId7" Type="http://schemas.openxmlformats.org/officeDocument/2006/relationships/hyperlink" Target="http://www.metmalawi.gov.mw/" TargetMode="External"/><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grpSp>
        <p:nvGrpSpPr>
          <p:cNvPr id="73" name="Google Shape;73;p1"/>
          <p:cNvGrpSpPr/>
          <p:nvPr/>
        </p:nvGrpSpPr>
        <p:grpSpPr>
          <a:xfrm>
            <a:off x="814320" y="3060570"/>
            <a:ext cx="19677380" cy="2612460"/>
            <a:chOff x="814320" y="3253680"/>
            <a:chExt cx="19677380" cy="2419350"/>
          </a:xfrm>
        </p:grpSpPr>
        <p:sp>
          <p:nvSpPr>
            <p:cNvPr id="74" name="Google Shape;74;p1"/>
            <p:cNvSpPr/>
            <p:nvPr/>
          </p:nvSpPr>
          <p:spPr>
            <a:xfrm>
              <a:off x="814320" y="3639125"/>
              <a:ext cx="19677380" cy="2033905"/>
            </a:xfrm>
            <a:prstGeom prst="rect">
              <a:avLst/>
            </a:prstGeom>
            <a:solidFill>
              <a:schemeClr val="lt1"/>
            </a:solidFill>
            <a:ln cap="flat" cmpd="sng" w="12600">
              <a:solidFill>
                <a:srgbClr val="366092"/>
              </a:solidFill>
              <a:prstDash val="solid"/>
              <a:round/>
              <a:headEnd len="sm" w="sm" type="none"/>
              <a:tailEnd len="sm" w="sm" type="none"/>
            </a:ln>
          </p:spPr>
          <p:txBody>
            <a:bodyPr anchorCtr="0" anchor="t" bIns="123100" lIns="182875" spcFirstLastPara="1" rIns="91425" wrap="square" tIns="123100">
              <a:noAutofit/>
            </a:bodyPr>
            <a:lstStyle/>
            <a:p>
              <a:pPr indent="0" lvl="0" marL="0" marR="0" rtl="0" algn="just">
                <a:lnSpc>
                  <a:spcPct val="100000"/>
                </a:lnSpc>
                <a:spcBef>
                  <a:spcPts val="0"/>
                </a:spcBef>
                <a:spcAft>
                  <a:spcPts val="0"/>
                </a:spcAft>
                <a:buNone/>
              </a:pPr>
              <a:r>
                <a:rPr lang="en-US" sz="2800">
                  <a:latin typeface="Calibri"/>
                  <a:ea typeface="Calibri"/>
                  <a:cs typeface="Calibri"/>
                  <a:sym typeface="Calibri"/>
                </a:rPr>
                <a:t>Katenthedwe ka Nyanja ya mchere ya Pacific sikakhudza kwambiri nyengo ya dzinja ya 2025/26.</a:t>
              </a:r>
              <a:endParaRPr sz="2800">
                <a:latin typeface="Calibri"/>
                <a:ea typeface="Calibri"/>
                <a:cs typeface="Calibri"/>
                <a:sym typeface="Calibri"/>
              </a:endParaRPr>
            </a:p>
            <a:p>
              <a:pPr indent="0" lvl="0" marL="0" marR="0" rtl="0" algn="just">
                <a:lnSpc>
                  <a:spcPct val="100000"/>
                </a:lnSpc>
                <a:spcBef>
                  <a:spcPts val="0"/>
                </a:spcBef>
                <a:spcAft>
                  <a:spcPts val="0"/>
                </a:spcAft>
                <a:buNone/>
              </a:pPr>
              <a:r>
                <a:t/>
              </a:r>
              <a:endParaRPr/>
            </a:p>
            <a:p>
              <a:pPr indent="0" lvl="0" marL="0" marR="0" rtl="0" algn="just">
                <a:lnSpc>
                  <a:spcPct val="100000"/>
                </a:lnSpc>
                <a:spcBef>
                  <a:spcPts val="0"/>
                </a:spcBef>
                <a:spcAft>
                  <a:spcPts val="0"/>
                </a:spcAft>
                <a:buClr>
                  <a:schemeClr val="dk1"/>
                </a:buClr>
                <a:buSzPts val="2400"/>
                <a:buFont typeface="Libre Franklin"/>
                <a:buNone/>
              </a:pPr>
              <a:r>
                <a:t/>
              </a:r>
              <a:endParaRPr b="0" i="0" sz="2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400"/>
                <a:buFont typeface="Libre Franklin"/>
                <a:buNone/>
              </a:pPr>
              <a:r>
                <a:rPr b="0" i="0" lang="en-US" sz="2800" u="none" cap="none" strike="noStrike">
                  <a:solidFill>
                    <a:srgbClr val="000000"/>
                  </a:solidFill>
                  <a:latin typeface="Calibri"/>
                  <a:ea typeface="Calibri"/>
                  <a:cs typeface="Calibri"/>
                  <a:sym typeface="Calibri"/>
                </a:rPr>
                <a:t>Mvula ya mulingo okhazikika komanso kuposera apo ikuyembekezereka m’boma la Chiradzulu</a:t>
              </a:r>
              <a:r>
                <a:rPr lang="en-US" sz="2800">
                  <a:latin typeface="Calibri"/>
                  <a:ea typeface="Calibri"/>
                  <a:cs typeface="Calibri"/>
                  <a:sym typeface="Calibri"/>
                </a:rPr>
                <a:t> makamaka mmadera akumpoto kwa bomali</a:t>
              </a:r>
              <a:r>
                <a:rPr b="0" i="0" lang="en-US" sz="28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Calibri"/>
                <a:ea typeface="Calibri"/>
                <a:cs typeface="Calibri"/>
                <a:sym typeface="Calibri"/>
              </a:endParaRPr>
            </a:p>
          </p:txBody>
        </p:sp>
        <p:sp>
          <p:nvSpPr>
            <p:cNvPr id="75" name="Google Shape;75;p1"/>
            <p:cNvSpPr/>
            <p:nvPr/>
          </p:nvSpPr>
          <p:spPr>
            <a:xfrm>
              <a:off x="814320" y="3253680"/>
              <a:ext cx="19628280" cy="401040"/>
            </a:xfrm>
            <a:prstGeom prst="rect">
              <a:avLst/>
            </a:prstGeom>
            <a:solidFill>
              <a:srgbClr val="366092"/>
            </a:solidFill>
            <a:ln>
              <a:noFill/>
            </a:ln>
          </p:spPr>
          <p:txBody>
            <a:bodyPr anchorCtr="0" anchor="ctr" bIns="30600" lIns="61550" spcFirstLastPara="1" rIns="61550" wrap="square" tIns="306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Overview of 2025/2026 Rainfall Season</a:t>
              </a:r>
              <a:endParaRPr b="0" i="0" sz="4000" u="none" cap="none" strike="noStrike">
                <a:solidFill>
                  <a:schemeClr val="dk1"/>
                </a:solidFill>
                <a:latin typeface="Arial"/>
                <a:ea typeface="Arial"/>
                <a:cs typeface="Arial"/>
                <a:sym typeface="Arial"/>
              </a:endParaRPr>
            </a:p>
          </p:txBody>
        </p:sp>
      </p:grpSp>
      <p:grpSp>
        <p:nvGrpSpPr>
          <p:cNvPr id="76" name="Google Shape;76;p1"/>
          <p:cNvGrpSpPr/>
          <p:nvPr/>
        </p:nvGrpSpPr>
        <p:grpSpPr>
          <a:xfrm>
            <a:off x="852480" y="5708880"/>
            <a:ext cx="9417960" cy="5077627"/>
            <a:chOff x="852480" y="5708880"/>
            <a:chExt cx="9417960" cy="5077627"/>
          </a:xfrm>
        </p:grpSpPr>
        <p:grpSp>
          <p:nvGrpSpPr>
            <p:cNvPr id="77" name="Google Shape;77;p1"/>
            <p:cNvGrpSpPr/>
            <p:nvPr/>
          </p:nvGrpSpPr>
          <p:grpSpPr>
            <a:xfrm>
              <a:off x="852480" y="5708880"/>
              <a:ext cx="9417960" cy="5025240"/>
              <a:chOff x="852480" y="5708880"/>
              <a:chExt cx="9417960" cy="5025240"/>
            </a:xfrm>
          </p:grpSpPr>
          <p:sp>
            <p:nvSpPr>
              <p:cNvPr id="78" name="Google Shape;78;p1"/>
              <p:cNvSpPr/>
              <p:nvPr/>
            </p:nvSpPr>
            <p:spPr>
              <a:xfrm>
                <a:off x="852480" y="5708880"/>
                <a:ext cx="9417960" cy="548280"/>
              </a:xfrm>
              <a:prstGeom prst="rect">
                <a:avLst/>
              </a:prstGeom>
              <a:solidFill>
                <a:srgbClr val="366092"/>
              </a:solidFill>
              <a:ln>
                <a:noFill/>
              </a:ln>
            </p:spPr>
            <p:txBody>
              <a:bodyPr anchorCtr="0" anchor="ctr" bIns="30600" lIns="61550" spcFirstLastPara="1" rIns="61550" wrap="square" tIns="306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October 2025</a:t>
                </a:r>
                <a:endParaRPr b="0" i="0" sz="4000" u="none" cap="none" strike="noStrike">
                  <a:solidFill>
                    <a:schemeClr val="dk1"/>
                  </a:solidFill>
                  <a:latin typeface="Arial"/>
                  <a:ea typeface="Arial"/>
                  <a:cs typeface="Arial"/>
                  <a:sym typeface="Arial"/>
                </a:endParaRPr>
              </a:p>
            </p:txBody>
          </p:sp>
          <p:sp>
            <p:nvSpPr>
              <p:cNvPr id="79" name="Google Shape;79;p1"/>
              <p:cNvSpPr/>
              <p:nvPr/>
            </p:nvSpPr>
            <p:spPr>
              <a:xfrm>
                <a:off x="852480" y="6253920"/>
                <a:ext cx="9417960" cy="4480200"/>
              </a:xfrm>
              <a:prstGeom prst="rect">
                <a:avLst/>
              </a:prstGeom>
              <a:solidFill>
                <a:schemeClr val="lt1"/>
              </a:solidFill>
              <a:ln cap="flat" cmpd="sng" w="12600">
                <a:solidFill>
                  <a:srgbClr val="3660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 name="Google Shape;80;p1"/>
            <p:cNvSpPr/>
            <p:nvPr/>
          </p:nvSpPr>
          <p:spPr>
            <a:xfrm>
              <a:off x="4681220" y="6293010"/>
              <a:ext cx="5511115" cy="4493497"/>
            </a:xfrm>
            <a:prstGeom prst="rect">
              <a:avLst/>
            </a:prstGeom>
            <a:noFill/>
            <a:ln>
              <a:noFill/>
            </a:ln>
          </p:spPr>
          <p:txBody>
            <a:bodyPr anchorCtr="0" anchor="t" bIns="45700" lIns="91425" spcFirstLastPara="1" rIns="91425" wrap="square" tIns="45700">
              <a:spAutoFit/>
            </a:bodyPr>
            <a:lstStyle/>
            <a:p>
              <a:pPr indent="0" lvl="0" marL="457200" rtl="0" algn="just">
                <a:spcBef>
                  <a:spcPts val="0"/>
                </a:spcBef>
                <a:spcAft>
                  <a:spcPts val="0"/>
                </a:spcAft>
                <a:buNone/>
              </a:pPr>
              <a:r>
                <a:rPr lang="en-US" sz="2600">
                  <a:solidFill>
                    <a:schemeClr val="dk1"/>
                  </a:solidFill>
                  <a:latin typeface="Calibri"/>
                  <a:ea typeface="Calibri"/>
                  <a:cs typeface="Calibri"/>
                  <a:sym typeface="Calibri"/>
                </a:rPr>
                <a:t>Madera ambili ayembekezele kulandila mvula yasapitilila 50mm.</a:t>
              </a:r>
              <a:endParaRPr sz="2600">
                <a:solidFill>
                  <a:schemeClr val="dk1"/>
                </a:solidFill>
                <a:latin typeface="Calibri"/>
                <a:ea typeface="Calibri"/>
                <a:cs typeface="Calibri"/>
                <a:sym typeface="Calibri"/>
              </a:endParaRPr>
            </a:p>
            <a:p>
              <a:pPr indent="0" lvl="0" marL="457200" rtl="0" algn="just">
                <a:spcBef>
                  <a:spcPts val="0"/>
                </a:spcBef>
                <a:spcAft>
                  <a:spcPts val="0"/>
                </a:spcAft>
                <a:buClr>
                  <a:schemeClr val="dk1"/>
                </a:buClr>
                <a:buSzPts val="1100"/>
                <a:buFont typeface="Arial"/>
                <a:buNone/>
              </a:pPr>
              <a:r>
                <a:t/>
              </a:r>
              <a:endParaRPr sz="2600">
                <a:solidFill>
                  <a:schemeClr val="dk1"/>
                </a:solidFill>
                <a:latin typeface="Calibri"/>
                <a:ea typeface="Calibri"/>
                <a:cs typeface="Calibri"/>
                <a:sym typeface="Calibri"/>
              </a:endParaRPr>
            </a:p>
            <a:p>
              <a:pPr indent="0" lvl="0" marL="457200" rtl="0" algn="just">
                <a:spcBef>
                  <a:spcPts val="0"/>
                </a:spcBef>
                <a:spcAft>
                  <a:spcPts val="0"/>
                </a:spcAft>
                <a:buNone/>
              </a:pPr>
              <a:r>
                <a:rPr lang="en-US" sz="2600">
                  <a:solidFill>
                    <a:schemeClr val="dk1"/>
                  </a:solidFill>
                  <a:latin typeface="Calibri"/>
                  <a:ea typeface="Calibri"/>
                  <a:cs typeface="Calibri"/>
                  <a:sym typeface="Calibri"/>
                </a:rPr>
                <a:t>Tiyembekezele mvula ya chidzimalupsya ya mphepo yankuntho ndi mphezi m’mweziwu.</a:t>
              </a:r>
              <a:endParaRPr sz="2600">
                <a:latin typeface="Calibri"/>
                <a:ea typeface="Calibri"/>
                <a:cs typeface="Calibri"/>
                <a:sym typeface="Calibri"/>
              </a:endParaRPr>
            </a:p>
          </p:txBody>
        </p:sp>
      </p:grpSp>
      <p:grpSp>
        <p:nvGrpSpPr>
          <p:cNvPr id="81" name="Google Shape;81;p1"/>
          <p:cNvGrpSpPr/>
          <p:nvPr/>
        </p:nvGrpSpPr>
        <p:grpSpPr>
          <a:xfrm>
            <a:off x="814320" y="11147040"/>
            <a:ext cx="9417960" cy="5307480"/>
            <a:chOff x="814320" y="11147040"/>
            <a:chExt cx="9417960" cy="5307480"/>
          </a:xfrm>
        </p:grpSpPr>
        <p:grpSp>
          <p:nvGrpSpPr>
            <p:cNvPr id="82" name="Google Shape;82;p1"/>
            <p:cNvGrpSpPr/>
            <p:nvPr/>
          </p:nvGrpSpPr>
          <p:grpSpPr>
            <a:xfrm>
              <a:off x="814320" y="11147040"/>
              <a:ext cx="9417960" cy="5307480"/>
              <a:chOff x="814320" y="11147040"/>
              <a:chExt cx="9417960" cy="5307480"/>
            </a:xfrm>
          </p:grpSpPr>
          <p:sp>
            <p:nvSpPr>
              <p:cNvPr id="83" name="Google Shape;83;p1"/>
              <p:cNvSpPr/>
              <p:nvPr/>
            </p:nvSpPr>
            <p:spPr>
              <a:xfrm>
                <a:off x="814320" y="11147040"/>
                <a:ext cx="9417960" cy="548280"/>
              </a:xfrm>
              <a:prstGeom prst="rect">
                <a:avLst/>
              </a:prstGeom>
              <a:solidFill>
                <a:srgbClr val="366092"/>
              </a:solidFill>
              <a:ln>
                <a:noFill/>
              </a:ln>
            </p:spPr>
            <p:txBody>
              <a:bodyPr anchorCtr="0" anchor="ctr" bIns="30600" lIns="61550" spcFirstLastPara="1" rIns="61550" wrap="square" tIns="306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December 2025</a:t>
                </a:r>
                <a:endParaRPr b="0" i="0" sz="4000" u="none" cap="none" strike="noStrike">
                  <a:solidFill>
                    <a:schemeClr val="dk1"/>
                  </a:solidFill>
                  <a:latin typeface="Arial"/>
                  <a:ea typeface="Arial"/>
                  <a:cs typeface="Arial"/>
                  <a:sym typeface="Arial"/>
                </a:endParaRPr>
              </a:p>
            </p:txBody>
          </p:sp>
          <p:sp>
            <p:nvSpPr>
              <p:cNvPr id="84" name="Google Shape;84;p1"/>
              <p:cNvSpPr/>
              <p:nvPr/>
            </p:nvSpPr>
            <p:spPr>
              <a:xfrm>
                <a:off x="814320" y="11700000"/>
                <a:ext cx="9417960" cy="4754520"/>
              </a:xfrm>
              <a:prstGeom prst="rect">
                <a:avLst/>
              </a:prstGeom>
              <a:solidFill>
                <a:schemeClr val="lt1"/>
              </a:solidFill>
              <a:ln cap="flat" cmpd="sng" w="12600">
                <a:solidFill>
                  <a:srgbClr val="3660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 name="Google Shape;85;p1"/>
            <p:cNvSpPr/>
            <p:nvPr/>
          </p:nvSpPr>
          <p:spPr>
            <a:xfrm>
              <a:off x="4767480" y="11461240"/>
              <a:ext cx="5286960" cy="4093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600"/>
                <a:buFont typeface="Arial"/>
                <a:buNone/>
              </a:pPr>
              <a:r>
                <a:t/>
              </a:r>
              <a:endParaRPr i="0" sz="2600" u="none" cap="none" strike="noStrike">
                <a:solidFill>
                  <a:srgbClr val="000000"/>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dk1"/>
                  </a:solidFill>
                  <a:latin typeface="Calibri"/>
                  <a:ea typeface="Calibri"/>
                  <a:cs typeface="Calibri"/>
                  <a:sym typeface="Calibri"/>
                </a:rPr>
                <a:t>Mvula ya mulingo wokhazikika kapena kuposera apo ya pakati pa 200 mpaka 250mm ikuyembekezeka mmadera ambiri abomali.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1" i="0" sz="2600" u="none" cap="none" strike="noStrike">
                <a:solidFill>
                  <a:srgbClr val="000000"/>
                </a:solidFill>
                <a:latin typeface="Calibri"/>
                <a:ea typeface="Calibri"/>
                <a:cs typeface="Calibri"/>
                <a:sym typeface="Calibri"/>
              </a:endParaRPr>
            </a:p>
          </p:txBody>
        </p:sp>
      </p:grpSp>
      <p:grpSp>
        <p:nvGrpSpPr>
          <p:cNvPr id="86" name="Google Shape;86;p1"/>
          <p:cNvGrpSpPr/>
          <p:nvPr/>
        </p:nvGrpSpPr>
        <p:grpSpPr>
          <a:xfrm>
            <a:off x="774360" y="16804440"/>
            <a:ext cx="9417960" cy="5093280"/>
            <a:chOff x="774360" y="16804440"/>
            <a:chExt cx="9417960" cy="5093280"/>
          </a:xfrm>
        </p:grpSpPr>
        <p:grpSp>
          <p:nvGrpSpPr>
            <p:cNvPr id="87" name="Google Shape;87;p1"/>
            <p:cNvGrpSpPr/>
            <p:nvPr/>
          </p:nvGrpSpPr>
          <p:grpSpPr>
            <a:xfrm>
              <a:off x="774360" y="16804440"/>
              <a:ext cx="9417960" cy="5093280"/>
              <a:chOff x="774360" y="16804440"/>
              <a:chExt cx="9417960" cy="5093280"/>
            </a:xfrm>
          </p:grpSpPr>
          <p:sp>
            <p:nvSpPr>
              <p:cNvPr id="88" name="Google Shape;88;p1"/>
              <p:cNvSpPr/>
              <p:nvPr/>
            </p:nvSpPr>
            <p:spPr>
              <a:xfrm>
                <a:off x="774360" y="16804440"/>
                <a:ext cx="9417960" cy="536400"/>
              </a:xfrm>
              <a:prstGeom prst="rect">
                <a:avLst/>
              </a:prstGeom>
              <a:solidFill>
                <a:srgbClr val="366092"/>
              </a:solidFill>
              <a:ln>
                <a:noFill/>
              </a:ln>
            </p:spPr>
            <p:txBody>
              <a:bodyPr anchorCtr="0" anchor="ctr" bIns="30600" lIns="61550" spcFirstLastPara="1" rIns="61550" wrap="square" tIns="306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February 2026</a:t>
                </a:r>
                <a:endParaRPr b="0" i="0" sz="4000" u="none" cap="none" strike="noStrike">
                  <a:solidFill>
                    <a:schemeClr val="dk1"/>
                  </a:solidFill>
                  <a:latin typeface="Arial"/>
                  <a:ea typeface="Arial"/>
                  <a:cs typeface="Arial"/>
                  <a:sym typeface="Arial"/>
                </a:endParaRPr>
              </a:p>
            </p:txBody>
          </p:sp>
          <p:sp>
            <p:nvSpPr>
              <p:cNvPr id="89" name="Google Shape;89;p1"/>
              <p:cNvSpPr/>
              <p:nvPr/>
            </p:nvSpPr>
            <p:spPr>
              <a:xfrm>
                <a:off x="774360" y="17335800"/>
                <a:ext cx="9417960" cy="4561920"/>
              </a:xfrm>
              <a:prstGeom prst="rect">
                <a:avLst/>
              </a:prstGeom>
              <a:solidFill>
                <a:schemeClr val="lt1"/>
              </a:solidFill>
              <a:ln cap="flat" cmpd="sng" w="12600">
                <a:solidFill>
                  <a:srgbClr val="3660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 name="Google Shape;90;p1"/>
            <p:cNvSpPr/>
            <p:nvPr/>
          </p:nvSpPr>
          <p:spPr>
            <a:xfrm>
              <a:off x="4805640" y="17501040"/>
              <a:ext cx="5249160" cy="40933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dk1"/>
                  </a:solidFill>
                  <a:latin typeface="Calibri"/>
                  <a:ea typeface="Calibri"/>
                  <a:cs typeface="Calibri"/>
                  <a:sym typeface="Calibri"/>
                </a:rPr>
                <a:t>Mvula yamulingo okhazikika kapena kuchepela apo, ya pakati pa 150mm mpaka 200mm ikuyembekezeka m’mwezi wa February 2026 m’madela ambiri. </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dk1"/>
                  </a:solidFill>
                  <a:latin typeface="Calibri"/>
                  <a:ea typeface="Calibri"/>
                  <a:cs typeface="Calibri"/>
                  <a:sym typeface="Calibri"/>
                </a:rPr>
                <a:t>Pali kuthekera kokhala ndi ng’amba yokwana sabata limodzi.</a:t>
              </a:r>
              <a:endParaRPr b="1" sz="2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600">
                <a:latin typeface="Calibri"/>
                <a:ea typeface="Calibri"/>
                <a:cs typeface="Calibri"/>
                <a:sym typeface="Calibri"/>
              </a:endParaRPr>
            </a:p>
          </p:txBody>
        </p:sp>
      </p:grpSp>
      <p:grpSp>
        <p:nvGrpSpPr>
          <p:cNvPr id="91" name="Google Shape;91;p1"/>
          <p:cNvGrpSpPr/>
          <p:nvPr/>
        </p:nvGrpSpPr>
        <p:grpSpPr>
          <a:xfrm>
            <a:off x="11073960" y="5708880"/>
            <a:ext cx="9417960" cy="5297159"/>
            <a:chOff x="11073960" y="5708880"/>
            <a:chExt cx="9417960" cy="5297159"/>
          </a:xfrm>
        </p:grpSpPr>
        <p:grpSp>
          <p:nvGrpSpPr>
            <p:cNvPr id="92" name="Google Shape;92;p1"/>
            <p:cNvGrpSpPr/>
            <p:nvPr/>
          </p:nvGrpSpPr>
          <p:grpSpPr>
            <a:xfrm>
              <a:off x="11073960" y="5708880"/>
              <a:ext cx="9417960" cy="5038200"/>
              <a:chOff x="11073960" y="5708880"/>
              <a:chExt cx="9417960" cy="5038200"/>
            </a:xfrm>
          </p:grpSpPr>
          <p:sp>
            <p:nvSpPr>
              <p:cNvPr id="93" name="Google Shape;93;p1"/>
              <p:cNvSpPr/>
              <p:nvPr/>
            </p:nvSpPr>
            <p:spPr>
              <a:xfrm>
                <a:off x="11073960" y="5708880"/>
                <a:ext cx="9417960" cy="548280"/>
              </a:xfrm>
              <a:prstGeom prst="rect">
                <a:avLst/>
              </a:prstGeom>
              <a:solidFill>
                <a:srgbClr val="366092"/>
              </a:solidFill>
              <a:ln>
                <a:noFill/>
              </a:ln>
            </p:spPr>
            <p:txBody>
              <a:bodyPr anchorCtr="0" anchor="ctr" bIns="30600" lIns="61550" spcFirstLastPara="1" rIns="61550" wrap="square" tIns="306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November 2025</a:t>
                </a:r>
                <a:endParaRPr b="0" i="0" sz="4000" u="none" cap="none" strike="noStrike">
                  <a:solidFill>
                    <a:schemeClr val="dk1"/>
                  </a:solidFill>
                  <a:latin typeface="Arial"/>
                  <a:ea typeface="Arial"/>
                  <a:cs typeface="Arial"/>
                  <a:sym typeface="Arial"/>
                </a:endParaRPr>
              </a:p>
            </p:txBody>
          </p:sp>
          <p:sp>
            <p:nvSpPr>
              <p:cNvPr id="94" name="Google Shape;94;p1"/>
              <p:cNvSpPr/>
              <p:nvPr/>
            </p:nvSpPr>
            <p:spPr>
              <a:xfrm>
                <a:off x="11073960" y="6270120"/>
                <a:ext cx="9417960" cy="4476960"/>
              </a:xfrm>
              <a:prstGeom prst="rect">
                <a:avLst/>
              </a:prstGeom>
              <a:solidFill>
                <a:schemeClr val="lt1"/>
              </a:solidFill>
              <a:ln cap="flat" cmpd="sng" w="12600">
                <a:solidFill>
                  <a:srgbClr val="3660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1"/>
            <p:cNvSpPr/>
            <p:nvPr/>
          </p:nvSpPr>
          <p:spPr>
            <a:xfrm>
              <a:off x="14846300" y="6204765"/>
              <a:ext cx="5513500" cy="4801274"/>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Font typeface="Arial"/>
                <a:buNone/>
              </a:pPr>
              <a:r>
                <a:rPr lang="en-US" sz="2600">
                  <a:solidFill>
                    <a:schemeClr val="dk1"/>
                  </a:solidFill>
                  <a:latin typeface="Calibri"/>
                  <a:ea typeface="Calibri"/>
                  <a:cs typeface="Calibri"/>
                  <a:sym typeface="Calibri"/>
                </a:rPr>
                <a:t>Mvula ya mlingo  okhazikika kapena kuposela apo yapakati pa 50mm mpaka 100mm yikuyembekezeka mdelali, komabe, madela ena akuyembekezeka kulandila mvula yosapzola 50mm, womwe uli mlingo osakhazikika. </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dk1"/>
                  </a:solidFill>
                  <a:latin typeface="Calibri"/>
                  <a:ea typeface="Calibri"/>
                  <a:cs typeface="Calibri"/>
                  <a:sym typeface="Calibri"/>
                </a:rPr>
                <a:t>Mvula yokhazikika  yaziphaliwali ikuyembekezeka m’sabata lachitatatu la  mwezi wa November 2025.</a:t>
              </a:r>
              <a:endParaRPr sz="2600">
                <a:latin typeface="Calibri"/>
                <a:ea typeface="Calibri"/>
                <a:cs typeface="Calibri"/>
                <a:sym typeface="Calibri"/>
              </a:endParaRPr>
            </a:p>
          </p:txBody>
        </p:sp>
      </p:grpSp>
      <p:grpSp>
        <p:nvGrpSpPr>
          <p:cNvPr id="96" name="Google Shape;96;p1"/>
          <p:cNvGrpSpPr/>
          <p:nvPr/>
        </p:nvGrpSpPr>
        <p:grpSpPr>
          <a:xfrm>
            <a:off x="788760" y="22200840"/>
            <a:ext cx="9417960" cy="5214240"/>
            <a:chOff x="788760" y="22200840"/>
            <a:chExt cx="9417960" cy="5214240"/>
          </a:xfrm>
        </p:grpSpPr>
        <p:grpSp>
          <p:nvGrpSpPr>
            <p:cNvPr id="97" name="Google Shape;97;p1"/>
            <p:cNvGrpSpPr/>
            <p:nvPr/>
          </p:nvGrpSpPr>
          <p:grpSpPr>
            <a:xfrm>
              <a:off x="788760" y="22200840"/>
              <a:ext cx="9417960" cy="5214240"/>
              <a:chOff x="788760" y="22200840"/>
              <a:chExt cx="9417960" cy="5214240"/>
            </a:xfrm>
          </p:grpSpPr>
          <p:sp>
            <p:nvSpPr>
              <p:cNvPr id="98" name="Google Shape;98;p1"/>
              <p:cNvSpPr/>
              <p:nvPr/>
            </p:nvSpPr>
            <p:spPr>
              <a:xfrm>
                <a:off x="788760" y="22200840"/>
                <a:ext cx="9417960" cy="548280"/>
              </a:xfrm>
              <a:prstGeom prst="rect">
                <a:avLst/>
              </a:prstGeom>
              <a:solidFill>
                <a:srgbClr val="366092"/>
              </a:solidFill>
              <a:ln>
                <a:noFill/>
              </a:ln>
            </p:spPr>
            <p:txBody>
              <a:bodyPr anchorCtr="0" anchor="ctr" bIns="30600" lIns="61550" spcFirstLastPara="1" rIns="61550" wrap="square" tIns="306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April 2026</a:t>
                </a:r>
                <a:endParaRPr b="0" i="0" sz="4000" u="none" cap="none" strike="noStrike">
                  <a:solidFill>
                    <a:schemeClr val="dk1"/>
                  </a:solidFill>
                  <a:latin typeface="Arial"/>
                  <a:ea typeface="Arial"/>
                  <a:cs typeface="Arial"/>
                  <a:sym typeface="Arial"/>
                </a:endParaRPr>
              </a:p>
            </p:txBody>
          </p:sp>
          <p:sp>
            <p:nvSpPr>
              <p:cNvPr id="99" name="Google Shape;99;p1"/>
              <p:cNvSpPr/>
              <p:nvPr/>
            </p:nvSpPr>
            <p:spPr>
              <a:xfrm>
                <a:off x="788760" y="22752000"/>
                <a:ext cx="9417960" cy="4663080"/>
              </a:xfrm>
              <a:prstGeom prst="rect">
                <a:avLst/>
              </a:prstGeom>
              <a:solidFill>
                <a:schemeClr val="lt1"/>
              </a:solidFill>
              <a:ln cap="flat" cmpd="sng" w="12600">
                <a:solidFill>
                  <a:srgbClr val="3660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 name="Google Shape;100;p1"/>
            <p:cNvSpPr/>
            <p:nvPr/>
          </p:nvSpPr>
          <p:spPr>
            <a:xfrm>
              <a:off x="4729018" y="23052240"/>
              <a:ext cx="5240880" cy="289305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Mmadera ambiri ayembekezere kulandira mvula yamulingo okhazikika komanso kuposera apo ya cha mma 50mm.</a:t>
              </a:r>
              <a:endParaRPr sz="2600">
                <a:latin typeface="Calibri"/>
                <a:ea typeface="Calibri"/>
                <a:cs typeface="Calibri"/>
                <a:sym typeface="Calibri"/>
              </a:endParaRPr>
            </a:p>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600" u="none" cap="none" strike="noStrike">
                  <a:solidFill>
                    <a:srgbClr val="000000"/>
                  </a:solidFill>
                  <a:latin typeface="Calibri"/>
                  <a:ea typeface="Calibri"/>
                  <a:cs typeface="Calibri"/>
                  <a:sym typeface="Calibri"/>
                </a:rPr>
                <a:t>Mvula ikuyembekezera kudzatha chamkati mwa mwezi wa April</a:t>
              </a:r>
              <a:endParaRPr b="1" i="0" sz="2600" u="none" cap="none" strike="noStrike">
                <a:solidFill>
                  <a:srgbClr val="000000"/>
                </a:solidFill>
                <a:latin typeface="Calibri"/>
                <a:ea typeface="Calibri"/>
                <a:cs typeface="Calibri"/>
                <a:sym typeface="Calibri"/>
              </a:endParaRPr>
            </a:p>
          </p:txBody>
        </p:sp>
      </p:grpSp>
      <p:grpSp>
        <p:nvGrpSpPr>
          <p:cNvPr id="101" name="Google Shape;101;p1"/>
          <p:cNvGrpSpPr/>
          <p:nvPr/>
        </p:nvGrpSpPr>
        <p:grpSpPr>
          <a:xfrm>
            <a:off x="11030040" y="16804440"/>
            <a:ext cx="9447480" cy="5092920"/>
            <a:chOff x="11030040" y="16804440"/>
            <a:chExt cx="9447480" cy="5092920"/>
          </a:xfrm>
        </p:grpSpPr>
        <p:grpSp>
          <p:nvGrpSpPr>
            <p:cNvPr id="102" name="Google Shape;102;p1"/>
            <p:cNvGrpSpPr/>
            <p:nvPr/>
          </p:nvGrpSpPr>
          <p:grpSpPr>
            <a:xfrm>
              <a:off x="11030040" y="16804440"/>
              <a:ext cx="9447480" cy="5092920"/>
              <a:chOff x="11030040" y="16804440"/>
              <a:chExt cx="9447480" cy="5092920"/>
            </a:xfrm>
          </p:grpSpPr>
          <p:sp>
            <p:nvSpPr>
              <p:cNvPr id="103" name="Google Shape;103;p1"/>
              <p:cNvSpPr/>
              <p:nvPr/>
            </p:nvSpPr>
            <p:spPr>
              <a:xfrm>
                <a:off x="11030040" y="16804440"/>
                <a:ext cx="9447480" cy="566640"/>
              </a:xfrm>
              <a:prstGeom prst="rect">
                <a:avLst/>
              </a:prstGeom>
              <a:solidFill>
                <a:srgbClr val="366092"/>
              </a:solidFill>
              <a:ln>
                <a:noFill/>
              </a:ln>
            </p:spPr>
            <p:txBody>
              <a:bodyPr anchorCtr="0" anchor="ctr" bIns="30600" lIns="61550" spcFirstLastPara="1" rIns="61550" wrap="square" tIns="306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March 2026</a:t>
                </a:r>
                <a:endParaRPr b="0" i="0" sz="4000" u="none" cap="none" strike="noStrike">
                  <a:solidFill>
                    <a:schemeClr val="dk1"/>
                  </a:solidFill>
                  <a:latin typeface="Arial"/>
                  <a:ea typeface="Arial"/>
                  <a:cs typeface="Arial"/>
                  <a:sym typeface="Arial"/>
                </a:endParaRPr>
              </a:p>
            </p:txBody>
          </p:sp>
          <p:sp>
            <p:nvSpPr>
              <p:cNvPr id="104" name="Google Shape;104;p1"/>
              <p:cNvSpPr/>
              <p:nvPr/>
            </p:nvSpPr>
            <p:spPr>
              <a:xfrm>
                <a:off x="11030040" y="17372160"/>
                <a:ext cx="9375840" cy="4525200"/>
              </a:xfrm>
              <a:prstGeom prst="rect">
                <a:avLst/>
              </a:prstGeom>
              <a:solidFill>
                <a:schemeClr val="lt1"/>
              </a:solidFill>
              <a:ln cap="flat" cmpd="sng" w="12600">
                <a:solidFill>
                  <a:srgbClr val="3660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p1"/>
            <p:cNvSpPr/>
            <p:nvPr/>
          </p:nvSpPr>
          <p:spPr>
            <a:xfrm>
              <a:off x="15172560" y="17541000"/>
              <a:ext cx="5218200" cy="24929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i="0" sz="2600" u="none" cap="none" strike="noStrike">
                <a:solidFill>
                  <a:srgbClr val="000000"/>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dk1"/>
                  </a:solidFill>
                  <a:latin typeface="Calibri"/>
                  <a:ea typeface="Calibri"/>
                  <a:cs typeface="Calibri"/>
                  <a:sym typeface="Calibri"/>
                </a:rPr>
                <a:t>Mvula ya pakati pa 150mm mpaka 200mm imene ili ya mlingo okhazikika kapena kuposera apo ikuyembekezeka m’mwezi wa March.</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t/>
              </a:r>
              <a:endParaRPr sz="2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600">
                <a:latin typeface="Calibri"/>
                <a:ea typeface="Calibri"/>
                <a:cs typeface="Calibri"/>
                <a:sym typeface="Calibri"/>
              </a:endParaRPr>
            </a:p>
          </p:txBody>
        </p:sp>
      </p:grpSp>
      <p:sp>
        <p:nvSpPr>
          <p:cNvPr id="106" name="Google Shape;106;p1"/>
          <p:cNvSpPr/>
          <p:nvPr/>
        </p:nvSpPr>
        <p:spPr>
          <a:xfrm>
            <a:off x="10873928" y="22306413"/>
            <a:ext cx="9730200" cy="28623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n-US" sz="2000">
                <a:solidFill>
                  <a:schemeClr val="dk1"/>
                </a:solidFill>
                <a:latin typeface="Calibri"/>
                <a:ea typeface="Calibri"/>
                <a:cs typeface="Calibri"/>
                <a:sym typeface="Calibri"/>
              </a:rPr>
              <a:t>Mvula yokhazikika ikuyembekezeka kuyamba kugwa kuchokera mu sabata la lachitatu la mwezi wa November 2025.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rPr lang="en-US" sz="2000">
                <a:solidFill>
                  <a:schemeClr val="dk1"/>
                </a:solidFill>
                <a:latin typeface="Calibri"/>
                <a:ea typeface="Calibri"/>
                <a:cs typeface="Calibri"/>
                <a:sym typeface="Calibri"/>
              </a:rPr>
              <a:t>Nyengo yadzinja ikuyembekezeka kupita kumapeto kuyambila sabata lachitatu la mwezi wa April 2025. </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rPr lang="en-US" sz="2000">
                <a:solidFill>
                  <a:schemeClr val="dk1"/>
                </a:solidFill>
                <a:latin typeface="Calibri"/>
                <a:ea typeface="Calibri"/>
                <a:cs typeface="Calibri"/>
                <a:sym typeface="Calibri"/>
              </a:rPr>
              <a:t>Miyezi ya January ndi February yikuyembekezeka kukhala ndi ng’amba ya sabata imodzi.</a:t>
            </a:r>
            <a:endParaRPr sz="2000">
              <a:solidFill>
                <a:schemeClr val="dk1"/>
              </a:solidFill>
              <a:latin typeface="Calibri"/>
              <a:ea typeface="Calibri"/>
              <a:cs typeface="Calibri"/>
              <a:sym typeface="Calibri"/>
            </a:endParaRPr>
          </a:p>
          <a:p>
            <a:pPr indent="0" lvl="0" marL="0" rtl="0" algn="just">
              <a:spcBef>
                <a:spcPts val="0"/>
              </a:spcBef>
              <a:spcAft>
                <a:spcPts val="0"/>
              </a:spcAft>
              <a:buNone/>
            </a:pPr>
            <a:r>
              <a:rPr lang="en-US" sz="2000">
                <a:solidFill>
                  <a:schemeClr val="dk1"/>
                </a:solidFill>
                <a:latin typeface="Calibri"/>
                <a:ea typeface="Calibri"/>
                <a:cs typeface="Calibri"/>
                <a:sym typeface="Calibri"/>
              </a:rPr>
              <a:t>Nyengo ya dzinja lonse likuyembekezeka kukhala yalitali ndi masiku apakati pa 130 mpaka 140.</a:t>
            </a:r>
            <a:endParaRPr sz="20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i="0" lang="en-US" sz="2000" u="none" cap="none" strike="noStrike">
                <a:solidFill>
                  <a:srgbClr val="000000"/>
                </a:solidFill>
                <a:latin typeface="Calibri"/>
                <a:ea typeface="Calibri"/>
                <a:cs typeface="Calibri"/>
                <a:sym typeface="Calibri"/>
              </a:rPr>
              <a:t>Chithunzi chili mmusimu chikusonyeza ulosi wakagwedwe kamvula poyerekeza ndi mulingo okhazikiza.</a:t>
            </a:r>
            <a:endParaRPr i="0" sz="2000" u="none" cap="none" strike="noStrike">
              <a:solidFill>
                <a:schemeClr val="dk1"/>
              </a:solidFill>
              <a:latin typeface="Calibri"/>
              <a:ea typeface="Calibri"/>
              <a:cs typeface="Calibri"/>
              <a:sym typeface="Calibri"/>
            </a:endParaRPr>
          </a:p>
        </p:txBody>
      </p:sp>
      <p:pic>
        <p:nvPicPr>
          <p:cNvPr id="107" name="Google Shape;107;p1"/>
          <p:cNvPicPr preferRelativeResize="0"/>
          <p:nvPr/>
        </p:nvPicPr>
        <p:blipFill rotWithShape="1">
          <a:blip r:embed="rId3">
            <a:alphaModFix/>
          </a:blip>
          <a:srcRect b="0" l="11649" r="9517" t="0"/>
          <a:stretch/>
        </p:blipFill>
        <p:spPr>
          <a:xfrm>
            <a:off x="11367360" y="12133080"/>
            <a:ext cx="3917160" cy="4456440"/>
          </a:xfrm>
          <a:prstGeom prst="rect">
            <a:avLst/>
          </a:prstGeom>
          <a:noFill/>
          <a:ln>
            <a:noFill/>
          </a:ln>
        </p:spPr>
      </p:pic>
      <p:grpSp>
        <p:nvGrpSpPr>
          <p:cNvPr id="108" name="Google Shape;108;p1"/>
          <p:cNvGrpSpPr/>
          <p:nvPr/>
        </p:nvGrpSpPr>
        <p:grpSpPr>
          <a:xfrm>
            <a:off x="11030040" y="11147040"/>
            <a:ext cx="9417960" cy="5303880"/>
            <a:chOff x="11030040" y="11147040"/>
            <a:chExt cx="9417960" cy="5303880"/>
          </a:xfrm>
        </p:grpSpPr>
        <p:grpSp>
          <p:nvGrpSpPr>
            <p:cNvPr id="109" name="Google Shape;109;p1"/>
            <p:cNvGrpSpPr/>
            <p:nvPr/>
          </p:nvGrpSpPr>
          <p:grpSpPr>
            <a:xfrm>
              <a:off x="11030040" y="11147040"/>
              <a:ext cx="9417960" cy="5303880"/>
              <a:chOff x="11030040" y="11147040"/>
              <a:chExt cx="9417960" cy="5303880"/>
            </a:xfrm>
          </p:grpSpPr>
          <p:sp>
            <p:nvSpPr>
              <p:cNvPr id="110" name="Google Shape;110;p1"/>
              <p:cNvSpPr/>
              <p:nvPr/>
            </p:nvSpPr>
            <p:spPr>
              <a:xfrm>
                <a:off x="11030040" y="11147040"/>
                <a:ext cx="9417960" cy="548280"/>
              </a:xfrm>
              <a:prstGeom prst="rect">
                <a:avLst/>
              </a:prstGeom>
              <a:solidFill>
                <a:srgbClr val="366092"/>
              </a:solidFill>
              <a:ln>
                <a:noFill/>
              </a:ln>
            </p:spPr>
            <p:txBody>
              <a:bodyPr anchorCtr="0" anchor="ctr" bIns="30600" lIns="61550" spcFirstLastPara="1" rIns="61550" wrap="square" tIns="306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January 2026</a:t>
                </a:r>
                <a:endParaRPr b="0" i="0" sz="4000" u="none" cap="none" strike="noStrike">
                  <a:solidFill>
                    <a:schemeClr val="dk1"/>
                  </a:solidFill>
                  <a:latin typeface="Arial"/>
                  <a:ea typeface="Arial"/>
                  <a:cs typeface="Arial"/>
                  <a:sym typeface="Arial"/>
                </a:endParaRPr>
              </a:p>
            </p:txBody>
          </p:sp>
          <p:sp>
            <p:nvSpPr>
              <p:cNvPr id="111" name="Google Shape;111;p1"/>
              <p:cNvSpPr/>
              <p:nvPr/>
            </p:nvSpPr>
            <p:spPr>
              <a:xfrm>
                <a:off x="11030040" y="11696400"/>
                <a:ext cx="9417960" cy="4754520"/>
              </a:xfrm>
              <a:prstGeom prst="rect">
                <a:avLst/>
              </a:prstGeom>
              <a:solidFill>
                <a:schemeClr val="lt1"/>
              </a:solidFill>
              <a:ln cap="flat" cmpd="sng" w="12600">
                <a:solidFill>
                  <a:srgbClr val="36609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 name="Google Shape;112;p1"/>
            <p:cNvSpPr/>
            <p:nvPr/>
          </p:nvSpPr>
          <p:spPr>
            <a:xfrm>
              <a:off x="15198180" y="11808710"/>
              <a:ext cx="5201920" cy="399288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Font typeface="Arial"/>
                <a:buNone/>
              </a:pPr>
              <a:r>
                <a:rPr lang="en-US" sz="2600">
                  <a:solidFill>
                    <a:schemeClr val="dk1"/>
                  </a:solidFill>
                  <a:latin typeface="Calibri"/>
                  <a:ea typeface="Calibri"/>
                  <a:cs typeface="Calibri"/>
                  <a:sym typeface="Calibri"/>
                </a:rPr>
                <a:t>Madela ambiri    akuyembekezeka kulandila mvula  yoposa mulingo okhazikika, yapakati pa 250 mpaka 300mm mu mwezi wa January. </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t/>
              </a:r>
              <a:endParaRPr sz="26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n-US" sz="2600">
                  <a:solidFill>
                    <a:schemeClr val="dk1"/>
                  </a:solidFill>
                  <a:latin typeface="Calibri"/>
                  <a:ea typeface="Calibri"/>
                  <a:cs typeface="Calibri"/>
                  <a:sym typeface="Calibri"/>
                </a:rPr>
                <a:t>Pali chiyembekezo chachikulu chokhala ndi ng’amba yokwana sabata limodzi. </a:t>
              </a:r>
              <a:endParaRPr b="1" sz="2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2600">
                <a:latin typeface="Calibri"/>
                <a:ea typeface="Calibri"/>
                <a:cs typeface="Calibri"/>
                <a:sym typeface="Calibri"/>
              </a:endParaRPr>
            </a:p>
          </p:txBody>
        </p:sp>
      </p:grpSp>
      <p:sp>
        <p:nvSpPr>
          <p:cNvPr id="113" name="Google Shape;113;p1"/>
          <p:cNvSpPr/>
          <p:nvPr/>
        </p:nvSpPr>
        <p:spPr>
          <a:xfrm>
            <a:off x="2502000" y="759600"/>
            <a:ext cx="16301520" cy="64044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Garamond"/>
                <a:ea typeface="Garamond"/>
                <a:cs typeface="Garamond"/>
                <a:sym typeface="Garamond"/>
              </a:rPr>
              <a:t>MINISTRY OF NATURAL RESOURCES AND CLIMATE CHANGE</a:t>
            </a:r>
            <a:endParaRPr b="0" i="0" sz="3600" u="none" cap="none" strike="noStrike">
              <a:solidFill>
                <a:schemeClr val="dk1"/>
              </a:solidFill>
              <a:latin typeface="Arial"/>
              <a:ea typeface="Arial"/>
              <a:cs typeface="Arial"/>
              <a:sym typeface="Arial"/>
            </a:endParaRPr>
          </a:p>
        </p:txBody>
      </p:sp>
      <p:pic>
        <p:nvPicPr>
          <p:cNvPr id="114" name="Google Shape;114;p1"/>
          <p:cNvPicPr preferRelativeResize="0"/>
          <p:nvPr/>
        </p:nvPicPr>
        <p:blipFill rotWithShape="1">
          <a:blip r:embed="rId4">
            <a:alphaModFix/>
          </a:blip>
          <a:srcRect b="0" l="0" r="0" t="0"/>
          <a:stretch/>
        </p:blipFill>
        <p:spPr>
          <a:xfrm>
            <a:off x="1080720" y="543240"/>
            <a:ext cx="1531440" cy="1580760"/>
          </a:xfrm>
          <a:prstGeom prst="rect">
            <a:avLst/>
          </a:prstGeom>
          <a:noFill/>
          <a:ln>
            <a:noFill/>
          </a:ln>
        </p:spPr>
      </p:pic>
      <p:pic>
        <p:nvPicPr>
          <p:cNvPr id="115" name="Google Shape;115;p1"/>
          <p:cNvPicPr preferRelativeResize="0"/>
          <p:nvPr/>
        </p:nvPicPr>
        <p:blipFill rotWithShape="1">
          <a:blip r:embed="rId5">
            <a:alphaModFix/>
          </a:blip>
          <a:srcRect b="0" l="0" r="0" t="0"/>
          <a:stretch/>
        </p:blipFill>
        <p:spPr>
          <a:xfrm>
            <a:off x="19045080" y="615240"/>
            <a:ext cx="1345680" cy="1375920"/>
          </a:xfrm>
          <a:prstGeom prst="rect">
            <a:avLst/>
          </a:prstGeom>
          <a:noFill/>
          <a:ln>
            <a:noFill/>
          </a:ln>
        </p:spPr>
      </p:pic>
      <p:grpSp>
        <p:nvGrpSpPr>
          <p:cNvPr id="116" name="Google Shape;116;p1"/>
          <p:cNvGrpSpPr/>
          <p:nvPr/>
        </p:nvGrpSpPr>
        <p:grpSpPr>
          <a:xfrm>
            <a:off x="100350" y="28205975"/>
            <a:ext cx="16141370" cy="1986101"/>
            <a:chOff x="-2572819" y="28311845"/>
            <a:chExt cx="16141370" cy="1986300"/>
          </a:xfrm>
        </p:grpSpPr>
        <p:sp>
          <p:nvSpPr>
            <p:cNvPr id="117" name="Google Shape;117;p1"/>
            <p:cNvSpPr txBox="1"/>
            <p:nvPr/>
          </p:nvSpPr>
          <p:spPr>
            <a:xfrm>
              <a:off x="5491651" y="28361662"/>
              <a:ext cx="8076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Times New Roman"/>
                  <a:ea typeface="Times New Roman"/>
                  <a:cs typeface="Times New Roman"/>
                  <a:sym typeface="Times New Roman"/>
                </a:rPr>
                <a:t>Yotulutsidwa ndi kusindikizidwa ndi thandizo lochokera ku:</a:t>
              </a:r>
              <a:endParaRPr b="0" i="0" sz="2400" u="none" cap="none" strike="noStrike">
                <a:solidFill>
                  <a:srgbClr val="000000"/>
                </a:solidFill>
                <a:latin typeface="Calibri"/>
                <a:ea typeface="Calibri"/>
                <a:cs typeface="Calibri"/>
                <a:sym typeface="Calibri"/>
              </a:endParaRPr>
            </a:p>
          </p:txBody>
        </p:sp>
        <p:sp>
          <p:nvSpPr>
            <p:cNvPr id="118" name="Google Shape;118;p1"/>
            <p:cNvSpPr txBox="1"/>
            <p:nvPr/>
          </p:nvSpPr>
          <p:spPr>
            <a:xfrm>
              <a:off x="-2572819" y="28311845"/>
              <a:ext cx="5826000" cy="19863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Times New Roman"/>
                  <a:ea typeface="Times New Roman"/>
                  <a:cs typeface="Times New Roman"/>
                  <a:sym typeface="Times New Roman"/>
                </a:rPr>
                <a:t>The forecast will be updated in December 2024</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rgbClr val="000000"/>
                  </a:solidFill>
                  <a:latin typeface="Times New Roman"/>
                  <a:ea typeface="Times New Roman"/>
                  <a:cs typeface="Times New Roman"/>
                  <a:sym typeface="Times New Roman"/>
                </a:rPr>
                <a:t>For further information contact: </a:t>
              </a:r>
              <a:r>
                <a:rPr b="0" i="0" lang="en-US" sz="1700" u="none" cap="none" strike="noStrike">
                  <a:solidFill>
                    <a:srgbClr val="000000"/>
                  </a:solidFill>
                  <a:latin typeface="Libre Franklin"/>
                  <a:ea typeface="Libre Franklin"/>
                  <a:cs typeface="Libre Franklin"/>
                  <a:sym typeface="Libre Franklin"/>
                </a:rPr>
                <a:t>The Director of Climate Change and Meteorological Services, P.O. Box 1808,Blantyre.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700" u="none" cap="none" strike="noStrike">
                  <a:solidFill>
                    <a:srgbClr val="000000"/>
                  </a:solidFill>
                  <a:latin typeface="Libre Franklin"/>
                  <a:ea typeface="Libre Franklin"/>
                  <a:cs typeface="Libre Franklin"/>
                  <a:sym typeface="Libre Franklin"/>
                </a:rPr>
                <a:t>Tel +265 1 82 47 12 / Cell: +</a:t>
              </a:r>
              <a:r>
                <a:rPr b="0" i="0" lang="en-US" sz="1600" u="none" cap="none" strike="noStrike">
                  <a:solidFill>
                    <a:srgbClr val="000000"/>
                  </a:solidFill>
                  <a:latin typeface="Libre Franklin"/>
                  <a:ea typeface="Libre Franklin"/>
                  <a:cs typeface="Libre Franklin"/>
                  <a:sym typeface="Libre Franklin"/>
                </a:rPr>
                <a:t>265 882 26 65 79</a:t>
              </a:r>
              <a:r>
                <a:rPr b="0" i="0" lang="en-US" sz="1100" u="none" cap="none" strike="noStrike">
                  <a:solidFill>
                    <a:srgbClr val="000000"/>
                  </a:solidFill>
                  <a:latin typeface="Arial"/>
                  <a:ea typeface="Arial"/>
                  <a:cs typeface="Arial"/>
                  <a:sym typeface="Arial"/>
                </a:rPr>
                <a:t> </a:t>
              </a:r>
              <a:r>
                <a:rPr b="0" i="0" lang="en-US" sz="1700" u="none" cap="none" strike="noStrike">
                  <a:solidFill>
                    <a:srgbClr val="000000"/>
                  </a:solidFill>
                  <a:latin typeface="Libre Franklin"/>
                  <a:ea typeface="Libre Franklin"/>
                  <a:cs typeface="Libre Franklin"/>
                  <a:sym typeface="Libre Franklin"/>
                </a:rPr>
                <a:t>Email: </a:t>
              </a:r>
              <a:r>
                <a:rPr b="0" i="0" lang="en-US" sz="1700" u="sng" cap="none" strike="noStrike">
                  <a:solidFill>
                    <a:srgbClr val="000000"/>
                  </a:solidFill>
                  <a:latin typeface="Libre Franklin"/>
                  <a:ea typeface="Libre Franklin"/>
                  <a:cs typeface="Libre Franklin"/>
                  <a:sym typeface="Libre Franklin"/>
                  <a:hlinkClick r:id="rId6">
                    <a:extLst>
                      <a:ext uri="{A12FA001-AC4F-418D-AE19-62706E023703}">
                        <ahyp:hlinkClr val="tx"/>
                      </a:ext>
                    </a:extLst>
                  </a:hlinkClick>
                </a:rPr>
                <a:t>metdept@metmalawi.gov.mw</a:t>
              </a:r>
              <a:r>
                <a:rPr b="0" i="0" lang="en-US" sz="1700" u="none" cap="none" strike="noStrike">
                  <a:solidFill>
                    <a:srgbClr val="000000"/>
                  </a:solidFill>
                  <a:latin typeface="Libre Franklin"/>
                  <a:ea typeface="Libre Franklin"/>
                  <a:cs typeface="Libre Franklin"/>
                  <a:sym typeface="Libre Franklin"/>
                </a:rPr>
                <a:t> ;  Website: </a:t>
              </a:r>
              <a:r>
                <a:rPr b="0" i="0" lang="en-US" sz="1700" u="sng" cap="none" strike="noStrike">
                  <a:solidFill>
                    <a:srgbClr val="000000"/>
                  </a:solidFill>
                  <a:latin typeface="Libre Franklin"/>
                  <a:ea typeface="Libre Franklin"/>
                  <a:cs typeface="Libre Franklin"/>
                  <a:sym typeface="Libre Franklin"/>
                  <a:hlinkClick r:id="rId7">
                    <a:extLst>
                      <a:ext uri="{A12FA001-AC4F-418D-AE19-62706E023703}">
                        <ahyp:hlinkClr val="tx"/>
                      </a:ext>
                    </a:extLst>
                  </a:hlinkClick>
                </a:rPr>
                <a:t>www.metmalawi.gov.mw</a:t>
              </a:r>
              <a:r>
                <a:rPr b="0" i="0" lang="en-US" sz="1700" u="none" cap="none" strike="noStrike">
                  <a:solidFill>
                    <a:srgbClr val="000000"/>
                  </a:solidFill>
                  <a:latin typeface="Libre Franklin"/>
                  <a:ea typeface="Libre Franklin"/>
                  <a:cs typeface="Libre Franklin"/>
                  <a:sym typeface="Libre Franklin"/>
                </a:rPr>
                <a:t> </a:t>
              </a:r>
              <a:endParaRPr b="0" i="0" sz="1800" u="none" cap="none" strike="noStrike">
                <a:solidFill>
                  <a:srgbClr val="000000"/>
                </a:solidFill>
                <a:latin typeface="Times New Roman"/>
                <a:ea typeface="Times New Roman"/>
                <a:cs typeface="Times New Roman"/>
                <a:sym typeface="Times New Roman"/>
              </a:endParaRPr>
            </a:p>
          </p:txBody>
        </p:sp>
      </p:grpSp>
      <p:pic>
        <p:nvPicPr>
          <p:cNvPr descr="Screenshot 2025-08-26 200919" id="119" name="Google Shape;119;p1"/>
          <p:cNvPicPr preferRelativeResize="0"/>
          <p:nvPr/>
        </p:nvPicPr>
        <p:blipFill rotWithShape="1">
          <a:blip r:embed="rId8">
            <a:alphaModFix/>
          </a:blip>
          <a:srcRect b="0" l="0" r="0" t="0"/>
          <a:stretch/>
        </p:blipFill>
        <p:spPr>
          <a:xfrm>
            <a:off x="1219200" y="6362700"/>
            <a:ext cx="3462020" cy="4255135"/>
          </a:xfrm>
          <a:prstGeom prst="rect">
            <a:avLst/>
          </a:prstGeom>
          <a:noFill/>
          <a:ln>
            <a:noFill/>
          </a:ln>
        </p:spPr>
      </p:pic>
      <p:pic>
        <p:nvPicPr>
          <p:cNvPr descr="Screenshot 2025-08-26 201343" id="120" name="Google Shape;120;p1"/>
          <p:cNvPicPr preferRelativeResize="0"/>
          <p:nvPr/>
        </p:nvPicPr>
        <p:blipFill rotWithShape="1">
          <a:blip r:embed="rId9">
            <a:alphaModFix/>
          </a:blip>
          <a:srcRect b="0" l="0" r="0" t="0"/>
          <a:stretch/>
        </p:blipFill>
        <p:spPr>
          <a:xfrm>
            <a:off x="11367135" y="6398260"/>
            <a:ext cx="3479165" cy="4208145"/>
          </a:xfrm>
          <a:prstGeom prst="rect">
            <a:avLst/>
          </a:prstGeom>
          <a:noFill/>
          <a:ln>
            <a:noFill/>
          </a:ln>
        </p:spPr>
      </p:pic>
      <p:pic>
        <p:nvPicPr>
          <p:cNvPr descr="Screenshot 2025-08-26 201602" id="121" name="Google Shape;121;p1"/>
          <p:cNvPicPr preferRelativeResize="0"/>
          <p:nvPr/>
        </p:nvPicPr>
        <p:blipFill rotWithShape="1">
          <a:blip r:embed="rId10">
            <a:alphaModFix/>
          </a:blip>
          <a:srcRect b="0" l="0" r="0" t="0"/>
          <a:stretch/>
        </p:blipFill>
        <p:spPr>
          <a:xfrm>
            <a:off x="1147445" y="11892915"/>
            <a:ext cx="3571240" cy="4388485"/>
          </a:xfrm>
          <a:prstGeom prst="rect">
            <a:avLst/>
          </a:prstGeom>
          <a:noFill/>
          <a:ln>
            <a:noFill/>
          </a:ln>
        </p:spPr>
      </p:pic>
      <p:pic>
        <p:nvPicPr>
          <p:cNvPr descr="Screenshot 2025-08-26 201453" id="122" name="Google Shape;122;p1"/>
          <p:cNvPicPr preferRelativeResize="0"/>
          <p:nvPr/>
        </p:nvPicPr>
        <p:blipFill rotWithShape="1">
          <a:blip r:embed="rId11">
            <a:alphaModFix/>
          </a:blip>
          <a:srcRect b="0" l="0" r="0" t="0"/>
          <a:stretch/>
        </p:blipFill>
        <p:spPr>
          <a:xfrm>
            <a:off x="11367135" y="11875770"/>
            <a:ext cx="3653790" cy="4448175"/>
          </a:xfrm>
          <a:prstGeom prst="rect">
            <a:avLst/>
          </a:prstGeom>
          <a:noFill/>
          <a:ln>
            <a:noFill/>
          </a:ln>
        </p:spPr>
      </p:pic>
      <p:pic>
        <p:nvPicPr>
          <p:cNvPr descr="Screenshot 2025-08-26 201525" id="123" name="Google Shape;123;p1"/>
          <p:cNvPicPr preferRelativeResize="0"/>
          <p:nvPr/>
        </p:nvPicPr>
        <p:blipFill rotWithShape="1">
          <a:blip r:embed="rId12">
            <a:alphaModFix/>
          </a:blip>
          <a:srcRect b="0" l="0" r="0" t="0"/>
          <a:stretch/>
        </p:blipFill>
        <p:spPr>
          <a:xfrm>
            <a:off x="1018540" y="17501235"/>
            <a:ext cx="3537585" cy="4309745"/>
          </a:xfrm>
          <a:prstGeom prst="rect">
            <a:avLst/>
          </a:prstGeom>
          <a:noFill/>
          <a:ln>
            <a:noFill/>
          </a:ln>
        </p:spPr>
      </p:pic>
      <p:pic>
        <p:nvPicPr>
          <p:cNvPr descr="Screenshot 2025-08-26 201422" id="124" name="Google Shape;124;p1"/>
          <p:cNvPicPr preferRelativeResize="0"/>
          <p:nvPr/>
        </p:nvPicPr>
        <p:blipFill rotWithShape="1">
          <a:blip r:embed="rId13">
            <a:alphaModFix/>
          </a:blip>
          <a:srcRect b="0" l="0" r="0" t="0"/>
          <a:stretch/>
        </p:blipFill>
        <p:spPr>
          <a:xfrm>
            <a:off x="11367135" y="17501235"/>
            <a:ext cx="3479165" cy="4238625"/>
          </a:xfrm>
          <a:prstGeom prst="rect">
            <a:avLst/>
          </a:prstGeom>
          <a:noFill/>
          <a:ln>
            <a:noFill/>
          </a:ln>
        </p:spPr>
      </p:pic>
      <p:pic>
        <p:nvPicPr>
          <p:cNvPr descr="Screenshot 2025-08-26 201625" id="125" name="Google Shape;125;p1"/>
          <p:cNvPicPr preferRelativeResize="0"/>
          <p:nvPr/>
        </p:nvPicPr>
        <p:blipFill rotWithShape="1">
          <a:blip r:embed="rId14">
            <a:alphaModFix/>
          </a:blip>
          <a:srcRect b="0" l="0" r="0" t="0"/>
          <a:stretch/>
        </p:blipFill>
        <p:spPr>
          <a:xfrm>
            <a:off x="1080770" y="22910165"/>
            <a:ext cx="3379470" cy="4381500"/>
          </a:xfrm>
          <a:prstGeom prst="rect">
            <a:avLst/>
          </a:prstGeom>
          <a:noFill/>
          <a:ln>
            <a:noFill/>
          </a:ln>
        </p:spPr>
      </p:pic>
      <p:pic>
        <p:nvPicPr>
          <p:cNvPr descr="Screenshot 2025-08-28 145409" id="126" name="Google Shape;126;p1"/>
          <p:cNvPicPr preferRelativeResize="0"/>
          <p:nvPr/>
        </p:nvPicPr>
        <p:blipFill rotWithShape="1">
          <a:blip r:embed="rId15">
            <a:alphaModFix/>
          </a:blip>
          <a:srcRect b="0" l="0" r="0" t="0"/>
          <a:stretch/>
        </p:blipFill>
        <p:spPr>
          <a:xfrm>
            <a:off x="10841350" y="25299026"/>
            <a:ext cx="4530725" cy="2388600"/>
          </a:xfrm>
          <a:prstGeom prst="rect">
            <a:avLst/>
          </a:prstGeom>
          <a:noFill/>
          <a:ln>
            <a:noFill/>
          </a:ln>
        </p:spPr>
      </p:pic>
      <p:pic>
        <p:nvPicPr>
          <p:cNvPr descr="Screenshot 2025-08-28 145350" id="127" name="Google Shape;127;p1"/>
          <p:cNvPicPr preferRelativeResize="0"/>
          <p:nvPr/>
        </p:nvPicPr>
        <p:blipFill rotWithShape="1">
          <a:blip r:embed="rId16">
            <a:alphaModFix/>
          </a:blip>
          <a:srcRect b="0" l="0" r="0" t="0"/>
          <a:stretch/>
        </p:blipFill>
        <p:spPr>
          <a:xfrm>
            <a:off x="15372075" y="25493051"/>
            <a:ext cx="5167000" cy="2388600"/>
          </a:xfrm>
          <a:prstGeom prst="rect">
            <a:avLst/>
          </a:prstGeom>
          <a:noFill/>
          <a:ln>
            <a:noFill/>
          </a:ln>
        </p:spPr>
      </p:pic>
      <p:sp>
        <p:nvSpPr>
          <p:cNvPr id="128" name="Google Shape;128;p1"/>
          <p:cNvSpPr txBox="1"/>
          <p:nvPr/>
        </p:nvSpPr>
        <p:spPr>
          <a:xfrm>
            <a:off x="2902744" y="699097"/>
            <a:ext cx="15733713" cy="64629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Garamond"/>
                <a:ea typeface="Garamond"/>
                <a:cs typeface="Garamond"/>
                <a:sym typeface="Garamond"/>
              </a:rPr>
              <a:t>UNDUNA WA ZACHILENGEDWE NDI KUSINTHA KWA NYENGO</a:t>
            </a:r>
            <a:endParaRPr b="0" i="0" sz="1400" u="none" cap="none" strike="noStrike">
              <a:solidFill>
                <a:srgbClr val="000000"/>
              </a:solidFill>
              <a:latin typeface="Arial"/>
              <a:ea typeface="Arial"/>
              <a:cs typeface="Arial"/>
              <a:sym typeface="Arial"/>
            </a:endParaRPr>
          </a:p>
        </p:txBody>
      </p:sp>
      <p:sp>
        <p:nvSpPr>
          <p:cNvPr id="129" name="Google Shape;129;p1"/>
          <p:cNvSpPr txBox="1"/>
          <p:nvPr/>
        </p:nvSpPr>
        <p:spPr>
          <a:xfrm>
            <a:off x="2119321" y="1247117"/>
            <a:ext cx="15870238" cy="1051843"/>
          </a:xfrm>
          <a:prstGeom prst="rect">
            <a:avLst/>
          </a:prstGeom>
          <a:noFill/>
          <a:ln>
            <a:noFill/>
          </a:ln>
        </p:spPr>
        <p:txBody>
          <a:bodyPr anchorCtr="0" anchor="ctr" bIns="307475" lIns="122975" spcFirstLastPara="1" rIns="122975" wrap="square" tIns="307475">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Garamond"/>
                <a:ea typeface="Garamond"/>
                <a:cs typeface="Garamond"/>
                <a:sym typeface="Garamond"/>
              </a:rPr>
              <a:t>NTHAMBI YOONA ZA NYENGO NDIKUSITHA KWA NYENGO</a:t>
            </a:r>
            <a:endParaRPr b="0" i="0" sz="1400" u="none" cap="none" strike="noStrike">
              <a:solidFill>
                <a:srgbClr val="000000"/>
              </a:solidFill>
              <a:latin typeface="Arial"/>
              <a:ea typeface="Arial"/>
              <a:cs typeface="Arial"/>
              <a:sym typeface="Arial"/>
            </a:endParaRPr>
          </a:p>
        </p:txBody>
      </p:sp>
      <p:sp>
        <p:nvSpPr>
          <p:cNvPr id="130" name="Google Shape;130;p1"/>
          <p:cNvSpPr txBox="1"/>
          <p:nvPr/>
        </p:nvSpPr>
        <p:spPr>
          <a:xfrm>
            <a:off x="774360" y="2067618"/>
            <a:ext cx="19582307" cy="677604"/>
          </a:xfrm>
          <a:prstGeom prst="rect">
            <a:avLst/>
          </a:prstGeom>
          <a:noFill/>
          <a:ln>
            <a:noFill/>
          </a:ln>
        </p:spPr>
        <p:txBody>
          <a:bodyPr anchorCtr="0" anchor="ctr" bIns="122975" lIns="122975" spcFirstLastPara="1" rIns="122975" wrap="square" tIns="122975">
            <a:noAutofit/>
          </a:bodyPr>
          <a:lstStyle/>
          <a:p>
            <a:pPr indent="0" lvl="0" marL="0" marR="0" rtl="0" algn="ctr">
              <a:lnSpc>
                <a:spcPct val="100000"/>
              </a:lnSpc>
              <a:spcBef>
                <a:spcPts val="0"/>
              </a:spcBef>
              <a:spcAft>
                <a:spcPts val="0"/>
              </a:spcAft>
              <a:buNone/>
            </a:pPr>
            <a:r>
              <a:rPr b="1" i="0" lang="en-US" sz="2800" u="none" cap="none" strike="noStrike">
                <a:solidFill>
                  <a:srgbClr val="00B050"/>
                </a:solidFill>
                <a:latin typeface="Garamond"/>
                <a:ea typeface="Garamond"/>
                <a:cs typeface="Garamond"/>
                <a:sym typeface="Garamond"/>
              </a:rPr>
              <a:t>ULOSI WA KAGWEDWE KA MVULA M’DZINJA  LA 2025-2026 M’BOMA LA </a:t>
            </a:r>
            <a:r>
              <a:rPr b="1" lang="en-US" sz="2800">
                <a:solidFill>
                  <a:srgbClr val="00B050"/>
                </a:solidFill>
                <a:latin typeface="Garamond"/>
                <a:ea typeface="Garamond"/>
                <a:cs typeface="Garamond"/>
                <a:sym typeface="Garamond"/>
              </a:rPr>
              <a:t>CHIRADZULU</a:t>
            </a:r>
            <a:endParaRPr b="1" i="0" sz="2800" u="none" cap="none" strike="noStrike">
              <a:solidFill>
                <a:srgbClr val="00B050"/>
              </a:solidFill>
              <a:latin typeface="Garamond"/>
              <a:ea typeface="Garamond"/>
              <a:cs typeface="Garamond"/>
              <a:sym typeface="Garamond"/>
            </a:endParaRPr>
          </a:p>
        </p:txBody>
      </p:sp>
      <p:pic>
        <p:nvPicPr>
          <p:cNvPr id="131" name="Google Shape;131;p1"/>
          <p:cNvPicPr preferRelativeResize="0"/>
          <p:nvPr/>
        </p:nvPicPr>
        <p:blipFill>
          <a:blip r:embed="rId17">
            <a:alphaModFix/>
          </a:blip>
          <a:stretch>
            <a:fillRect/>
          </a:stretch>
        </p:blipFill>
        <p:spPr>
          <a:xfrm>
            <a:off x="7818188" y="28858800"/>
            <a:ext cx="12820650" cy="111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2025-08-27T11:23:00Z</dcterms:created>
  <dc:creator>Jay Larson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1033-12.2.0.21931</vt:lpwstr>
  </property>
</Properties>
</file>