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30267275" cx="21305825"/>
  <p:notesSz cx="7004050" cy="9290050"/>
  <p:embeddedFontLst>
    <p:embeddedFont>
      <p:font typeface="Libre Franklin"/>
      <p:regular r:id="rId7"/>
      <p:bold r:id="rId8"/>
      <p:italic r:id="rId9"/>
      <p:boldItalic r:id="rId10"/>
    </p:embeddedFont>
    <p:embeddedFont>
      <p:font typeface="Garamond"/>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904">
          <p15:clr>
            <a:srgbClr val="A4A3A4"/>
          </p15:clr>
        </p15:guide>
        <p15:guide id="2" pos="7027">
          <p15:clr>
            <a:srgbClr val="A4A3A4"/>
          </p15:clr>
        </p15:guide>
      </p15:sldGuideLst>
    </p:ext>
    <p:ext uri="GoogleSlidesCustomDataVersion2">
      <go:slidesCustomData xmlns:go="http://customooxmlschemas.google.com/" r:id="rId15" roundtripDataSignature="AMtx7mjdpaeh4Ql4+RfJdZRui03GYk3A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904" orient="horz"/>
        <p:guide pos="7027"/>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Garamond-regular.fntdata"/><Relationship Id="rId10" Type="http://schemas.openxmlformats.org/officeDocument/2006/relationships/font" Target="fonts/LibreFranklin-boldItalic.fntdata"/><Relationship Id="rId13" Type="http://schemas.openxmlformats.org/officeDocument/2006/relationships/font" Target="fonts/Garamond-italic.fntdata"/><Relationship Id="rId12" Type="http://schemas.openxmlformats.org/officeDocument/2006/relationships/font" Target="fonts/Garamon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LibreFranklin-italic.fntdata"/><Relationship Id="rId15" Type="http://customschemas.google.com/relationships/presentationmetadata" Target="metadata"/><Relationship Id="rId14" Type="http://schemas.openxmlformats.org/officeDocument/2006/relationships/font" Target="fonts/Garamond-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LibreFranklin-regular.fntdata"/><Relationship Id="rId8" Type="http://schemas.openxmlformats.org/officeDocument/2006/relationships/font" Target="fonts/LibreFranklin-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5300" cy="4651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67163" y="0"/>
            <a:ext cx="3035300" cy="46513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276475" y="696913"/>
            <a:ext cx="2451100" cy="34829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0088" y="4413250"/>
            <a:ext cx="5603875" cy="41798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3325"/>
            <a:ext cx="3035300" cy="465138"/>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67163" y="8823325"/>
            <a:ext cx="3035300" cy="46513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p1:notes"/>
          <p:cNvSpPr/>
          <p:nvPr>
            <p:ph idx="2" type="sldImg"/>
          </p:nvPr>
        </p:nvSpPr>
        <p:spPr>
          <a:xfrm>
            <a:off x="2276475" y="696913"/>
            <a:ext cx="2451100" cy="34829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 name="Google Shape;34;p1:notes"/>
          <p:cNvSpPr txBox="1"/>
          <p:nvPr>
            <p:ph idx="1" type="body"/>
          </p:nvPr>
        </p:nvSpPr>
        <p:spPr>
          <a:xfrm>
            <a:off x="700088" y="4413250"/>
            <a:ext cx="5603875" cy="41798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 name="Google Shape;35;p1:notes"/>
          <p:cNvSpPr txBox="1"/>
          <p:nvPr>
            <p:ph idx="12" type="sldNum"/>
          </p:nvPr>
        </p:nvSpPr>
        <p:spPr>
          <a:xfrm>
            <a:off x="3967163" y="8823325"/>
            <a:ext cx="3035300" cy="465138"/>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 name="Shape 15"/>
        <p:cNvGrpSpPr/>
        <p:nvPr/>
      </p:nvGrpSpPr>
      <p:grpSpPr>
        <a:xfrm>
          <a:off x="0" y="0"/>
          <a:ext cx="0" cy="0"/>
          <a:chOff x="0" y="0"/>
          <a:chExt cx="0" cy="0"/>
        </a:xfrm>
      </p:grpSpPr>
      <p:sp>
        <p:nvSpPr>
          <p:cNvPr id="16" name="Google Shape;16;p3"/>
          <p:cNvSpPr/>
          <p:nvPr/>
        </p:nvSpPr>
        <p:spPr>
          <a:xfrm>
            <a:off x="20714009" y="0"/>
            <a:ext cx="591829" cy="30267275"/>
          </a:xfrm>
          <a:prstGeom prst="rect">
            <a:avLst/>
          </a:prstGeom>
          <a:no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000000"/>
              </a:buClr>
              <a:buSzPts val="5800"/>
              <a:buFont typeface="Arial"/>
              <a:buNone/>
            </a:pPr>
            <a:r>
              <a:t/>
            </a:r>
            <a:endParaRPr b="0" i="0" sz="5800" u="none" cap="none" strike="noStrike">
              <a:solidFill>
                <a:schemeClr val="lt1"/>
              </a:solidFill>
              <a:latin typeface="Calibri"/>
              <a:ea typeface="Calibri"/>
              <a:cs typeface="Calibri"/>
              <a:sym typeface="Calibri"/>
            </a:endParaRPr>
          </a:p>
        </p:txBody>
      </p:sp>
      <p:sp>
        <p:nvSpPr>
          <p:cNvPr id="17" name="Google Shape;17;p3"/>
          <p:cNvSpPr/>
          <p:nvPr/>
        </p:nvSpPr>
        <p:spPr>
          <a:xfrm>
            <a:off x="0" y="0"/>
            <a:ext cx="591829" cy="30267275"/>
          </a:xfrm>
          <a:prstGeom prst="rect">
            <a:avLst/>
          </a:prstGeom>
          <a:no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000000"/>
              </a:buClr>
              <a:buSzPts val="5800"/>
              <a:buFont typeface="Arial"/>
              <a:buNone/>
            </a:pPr>
            <a:r>
              <a:t/>
            </a:r>
            <a:endParaRPr b="0" i="0" sz="5800" u="none" cap="none" strike="noStrike">
              <a:solidFill>
                <a:schemeClr val="lt1"/>
              </a:solidFill>
              <a:latin typeface="Calibri"/>
              <a:ea typeface="Calibri"/>
              <a:cs typeface="Calibri"/>
              <a:sym typeface="Calibri"/>
            </a:endParaRPr>
          </a:p>
        </p:txBody>
      </p:sp>
      <p:sp>
        <p:nvSpPr>
          <p:cNvPr id="18" name="Google Shape;18;p3"/>
          <p:cNvSpPr/>
          <p:nvPr/>
        </p:nvSpPr>
        <p:spPr>
          <a:xfrm>
            <a:off x="0" y="2"/>
            <a:ext cx="21305838" cy="3783408"/>
          </a:xfrm>
          <a:prstGeom prst="rect">
            <a:avLst/>
          </a:prstGeom>
          <a:solidFill>
            <a:schemeClr val="lt1"/>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000000"/>
              </a:buClr>
              <a:buSzPts val="5800"/>
              <a:buFont typeface="Arial"/>
              <a:buNone/>
            </a:pPr>
            <a:r>
              <a:t/>
            </a:r>
            <a:endParaRPr b="0" i="0" sz="5800" u="none" cap="none" strike="noStrike">
              <a:solidFill>
                <a:schemeClr val="lt1"/>
              </a:solidFill>
              <a:latin typeface="Calibri"/>
              <a:ea typeface="Calibri"/>
              <a:cs typeface="Calibri"/>
              <a:sym typeface="Calibri"/>
            </a:endParaRPr>
          </a:p>
        </p:txBody>
      </p:sp>
      <p:sp>
        <p:nvSpPr>
          <p:cNvPr id="19" name="Google Shape;19;p3"/>
          <p:cNvSpPr/>
          <p:nvPr/>
        </p:nvSpPr>
        <p:spPr>
          <a:xfrm>
            <a:off x="0" y="27981275"/>
            <a:ext cx="21305838" cy="2286000"/>
          </a:xfrm>
          <a:prstGeom prst="rect">
            <a:avLst/>
          </a:prstGeom>
          <a:solidFill>
            <a:srgbClr val="B7CCE4"/>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000000"/>
              </a:buClr>
              <a:buSzPts val="5800"/>
              <a:buFont typeface="Arial"/>
              <a:buNone/>
            </a:pPr>
            <a:r>
              <a:t/>
            </a:r>
            <a:endParaRPr b="0" i="0" sz="5800" u="none" cap="none" strike="noStrike">
              <a:solidFill>
                <a:schemeClr val="lt1"/>
              </a:solidFill>
              <a:latin typeface="Calibri"/>
              <a:ea typeface="Calibri"/>
              <a:cs typeface="Calibri"/>
              <a:sym typeface="Calibri"/>
            </a:endParaRPr>
          </a:p>
        </p:txBody>
      </p:sp>
      <p:sp>
        <p:nvSpPr>
          <p:cNvPr id="20" name="Google Shape;20;p3"/>
          <p:cNvSpPr/>
          <p:nvPr/>
        </p:nvSpPr>
        <p:spPr>
          <a:xfrm>
            <a:off x="-8877433" y="0"/>
            <a:ext cx="8285604" cy="30267275"/>
          </a:xfrm>
          <a:prstGeom prst="rect">
            <a:avLst/>
          </a:prstGeom>
          <a:solidFill>
            <a:srgbClr val="D8D8D8"/>
          </a:solidFill>
          <a:ln>
            <a:noFill/>
          </a:ln>
        </p:spPr>
        <p:txBody>
          <a:bodyPr anchorCtr="0" anchor="t" bIns="153725" lIns="153725" spcFirstLastPara="1" rIns="153725" wrap="square" tIns="153725">
            <a:noAutofit/>
          </a:bodyPr>
          <a:lstStyle/>
          <a:p>
            <a:pPr indent="0" lvl="0" marL="0" marR="0" rtl="0" algn="l">
              <a:lnSpc>
                <a:spcPct val="100000"/>
              </a:lnSpc>
              <a:spcBef>
                <a:spcPts val="0"/>
              </a:spcBef>
              <a:spcAft>
                <a:spcPts val="0"/>
              </a:spcAft>
              <a:buClr>
                <a:srgbClr val="000000"/>
              </a:buClr>
              <a:buSzPts val="6200"/>
              <a:buFont typeface="Arial"/>
              <a:buNone/>
            </a:pPr>
            <a:r>
              <a:rPr b="0" i="0" lang="en-US" sz="6200" u="none" cap="none" strike="noStrike">
                <a:solidFill>
                  <a:srgbClr val="7F7F7F"/>
                </a:solidFill>
                <a:latin typeface="Calibri"/>
                <a:ea typeface="Calibri"/>
                <a:cs typeface="Calibri"/>
                <a:sym typeface="Calibri"/>
              </a:rPr>
              <a:t>Poster Print Size:</a:t>
            </a:r>
            <a:endParaRPr b="0" i="0" sz="6200" u="none" cap="none" strike="noStrike">
              <a:solidFill>
                <a:srgbClr val="7F7F7F"/>
              </a:solidFill>
              <a:latin typeface="Calibri"/>
              <a:ea typeface="Calibri"/>
              <a:cs typeface="Calibri"/>
              <a:sym typeface="Calibri"/>
            </a:endParaRPr>
          </a:p>
          <a:p>
            <a:pPr indent="0" lvl="0" marL="0" marR="0" rtl="0" algn="l">
              <a:lnSpc>
                <a:spcPct val="100000"/>
              </a:lnSpc>
              <a:spcBef>
                <a:spcPts val="1614"/>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This poster template is set up for A0 international paper size of 1189 mm x 841 mm (46.8” high by 33.1” wide). It can be printed at 70.6% for an A1 poster of 841 mm x 594 mm.</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14"/>
              </a:spcBef>
              <a:spcAft>
                <a:spcPts val="0"/>
              </a:spcAft>
              <a:buClr>
                <a:srgbClr val="000000"/>
              </a:buClr>
              <a:buSzPts val="6200"/>
              <a:buFont typeface="Arial"/>
              <a:buNone/>
            </a:pPr>
            <a:r>
              <a:rPr b="0" i="0" lang="en-US" sz="6200" u="none" cap="none" strike="noStrike">
                <a:solidFill>
                  <a:srgbClr val="7F7F7F"/>
                </a:solidFill>
                <a:latin typeface="Calibri"/>
                <a:ea typeface="Calibri"/>
                <a:cs typeface="Calibri"/>
                <a:sym typeface="Calibri"/>
              </a:rPr>
              <a:t>Placeholders: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14"/>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The various elements included in this poster are ones we often see in medical, research, and scientific posters. Feel free to edit, move,  add, and delete items, or change the layout to suit your needs. Always check with your conference organizer for specific requirements.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14"/>
              </a:spcBef>
              <a:spcAft>
                <a:spcPts val="0"/>
              </a:spcAft>
              <a:buClr>
                <a:srgbClr val="000000"/>
              </a:buClr>
              <a:buSzPts val="6200"/>
              <a:buFont typeface="Arial"/>
              <a:buNone/>
            </a:pPr>
            <a:r>
              <a:rPr b="0" i="0" lang="en-US" sz="6200" u="none" cap="none" strike="noStrike">
                <a:solidFill>
                  <a:srgbClr val="7F7F7F"/>
                </a:solidFill>
                <a:latin typeface="Calibri"/>
                <a:ea typeface="Calibri"/>
                <a:cs typeface="Calibri"/>
                <a:sym typeface="Calibri"/>
              </a:rPr>
              <a:t>Image Quality: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14"/>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You can place digital photos or logo art in your poster file by selecting the </a:t>
            </a:r>
            <a:r>
              <a:rPr b="1" i="0" lang="en-US" sz="4200" u="none" cap="none" strike="noStrike">
                <a:solidFill>
                  <a:srgbClr val="7F7F7F"/>
                </a:solidFill>
                <a:latin typeface="Calibri"/>
                <a:ea typeface="Calibri"/>
                <a:cs typeface="Calibri"/>
                <a:sym typeface="Calibri"/>
              </a:rPr>
              <a:t>Insert, Picture</a:t>
            </a:r>
            <a:r>
              <a:rPr b="0" i="0" lang="en-US" sz="4200" u="none" cap="none" strike="noStrike">
                <a:solidFill>
                  <a:srgbClr val="7F7F7F"/>
                </a:solidFill>
                <a:latin typeface="Calibri"/>
                <a:ea typeface="Calibri"/>
                <a:cs typeface="Calibri"/>
                <a:sym typeface="Calibri"/>
              </a:rPr>
              <a:t> command, or by using standard copy &amp; paste. For best results, all graphic elements should be at least </a:t>
            </a:r>
            <a:r>
              <a:rPr b="1" i="0" lang="en-US" sz="4200" u="none" cap="none" strike="noStrike">
                <a:solidFill>
                  <a:srgbClr val="7F7F7F"/>
                </a:solidFill>
                <a:latin typeface="Calibri"/>
                <a:ea typeface="Calibri"/>
                <a:cs typeface="Calibri"/>
                <a:sym typeface="Calibri"/>
              </a:rPr>
              <a:t>150-200 pixels per inch in their final printed size</a:t>
            </a:r>
            <a:r>
              <a:rPr b="0" i="0" lang="en-US" sz="4200" u="none" cap="none" strike="noStrike">
                <a:solidFill>
                  <a:srgbClr val="7F7F7F"/>
                </a:solidFill>
                <a:latin typeface="Calibri"/>
                <a:ea typeface="Calibri"/>
                <a:cs typeface="Calibri"/>
                <a:sym typeface="Calibri"/>
              </a:rPr>
              <a:t>. For instance, a 1600 x 1200 pixel photo will usually look fine up to 8“-10” wide on your printed poster.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14"/>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14"/>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Please note that graphics from websites (such as the logo on your hospital's or university's home page) will only be 72dpi and not suitable for printing.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614"/>
              </a:spcBef>
              <a:spcAft>
                <a:spcPts val="0"/>
              </a:spcAft>
              <a:buClr>
                <a:srgbClr val="000000"/>
              </a:buClr>
              <a:buSzPts val="3100"/>
              <a:buFont typeface="Arial"/>
              <a:buNone/>
            </a:pPr>
            <a:br>
              <a:rPr b="0" i="0" lang="en-US" sz="3100" u="none" cap="none" strike="noStrike">
                <a:solidFill>
                  <a:srgbClr val="7F7F7F"/>
                </a:solidFill>
                <a:latin typeface="Calibri"/>
                <a:ea typeface="Calibri"/>
                <a:cs typeface="Calibri"/>
                <a:sym typeface="Calibri"/>
              </a:rPr>
            </a:br>
            <a:r>
              <a:rPr b="0" i="0" lang="en-US" sz="3100" u="none" cap="none" strike="noStrike">
                <a:solidFill>
                  <a:srgbClr val="7F7F7F"/>
                </a:solidFill>
                <a:latin typeface="Calibri"/>
                <a:ea typeface="Calibri"/>
                <a:cs typeface="Calibri"/>
                <a:sym typeface="Calibri"/>
              </a:rPr>
              <a:t>[This sidebar area does not print.]</a:t>
            </a:r>
            <a:endParaRPr b="0" i="0" sz="1400" u="none" cap="none" strike="noStrike">
              <a:solidFill>
                <a:srgbClr val="000000"/>
              </a:solidFill>
              <a:latin typeface="Arial"/>
              <a:ea typeface="Arial"/>
              <a:cs typeface="Arial"/>
              <a:sym typeface="Arial"/>
            </a:endParaRPr>
          </a:p>
        </p:txBody>
      </p:sp>
      <p:grpSp>
        <p:nvGrpSpPr>
          <p:cNvPr id="21" name="Google Shape;21;p3"/>
          <p:cNvGrpSpPr/>
          <p:nvPr/>
        </p:nvGrpSpPr>
        <p:grpSpPr>
          <a:xfrm>
            <a:off x="21897668" y="0"/>
            <a:ext cx="8285604" cy="30267275"/>
            <a:chOff x="33832800" y="0"/>
            <a:chExt cx="12801600" cy="43891200"/>
          </a:xfrm>
        </p:grpSpPr>
        <p:sp>
          <p:nvSpPr>
            <p:cNvPr id="22" name="Google Shape;22;p3"/>
            <p:cNvSpPr/>
            <p:nvPr/>
          </p:nvSpPr>
          <p:spPr>
            <a:xfrm>
              <a:off x="33832800" y="0"/>
              <a:ext cx="12801600" cy="43891200"/>
            </a:xfrm>
            <a:prstGeom prst="rect">
              <a:avLst/>
            </a:prstGeom>
            <a:solidFill>
              <a:srgbClr val="D8D8D8"/>
            </a:solidFill>
            <a:ln>
              <a:noFill/>
            </a:ln>
          </p:spPr>
          <p:txBody>
            <a:bodyPr anchorCtr="0" anchor="t" bIns="228600" lIns="228600" spcFirstLastPara="1" rIns="228600" wrap="square" tIns="228600">
              <a:noAutofit/>
            </a:bodyPr>
            <a:lstStyle/>
            <a:p>
              <a:pPr indent="0" lvl="0" marL="0" marR="0" rtl="0" algn="l">
                <a:lnSpc>
                  <a:spcPct val="100000"/>
                </a:lnSpc>
                <a:spcBef>
                  <a:spcPts val="0"/>
                </a:spcBef>
                <a:spcAft>
                  <a:spcPts val="0"/>
                </a:spcAft>
                <a:buClr>
                  <a:srgbClr val="000000"/>
                </a:buClr>
                <a:buSzPts val="6200"/>
                <a:buFont typeface="Arial"/>
                <a:buNone/>
              </a:pPr>
              <a:r>
                <a:rPr b="0" i="0" lang="en-US" sz="6200" u="none" cap="none" strike="noStrike">
                  <a:solidFill>
                    <a:srgbClr val="7F7F7F"/>
                  </a:solidFill>
                  <a:latin typeface="Calibri"/>
                  <a:ea typeface="Calibri"/>
                  <a:cs typeface="Calibri"/>
                  <a:sym typeface="Calibri"/>
                </a:rPr>
                <a:t>Change Color Theme:</a:t>
              </a:r>
              <a:endParaRPr b="0" i="0" sz="6200" u="none" cap="none" strike="noStrike">
                <a:solidFill>
                  <a:srgbClr val="7F7F7F"/>
                </a:solidFill>
                <a:latin typeface="Calibri"/>
                <a:ea typeface="Calibri"/>
                <a:cs typeface="Calibri"/>
                <a:sym typeface="Calibri"/>
              </a:endParaRPr>
            </a:p>
            <a:p>
              <a:pPr indent="0" lvl="0" marL="0" marR="0" rtl="0" algn="l">
                <a:lnSpc>
                  <a:spcPct val="100000"/>
                </a:lnSpc>
                <a:spcBef>
                  <a:spcPts val="1614"/>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This template is designed to use the built-in color themes in the newer versions of PowerPoint.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14"/>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To change the color theme, select the </a:t>
              </a:r>
              <a:r>
                <a:rPr b="1" i="0" lang="en-US" sz="4200" u="none" cap="none" strike="noStrike">
                  <a:solidFill>
                    <a:srgbClr val="7F7F7F"/>
                  </a:solidFill>
                  <a:latin typeface="Calibri"/>
                  <a:ea typeface="Calibri"/>
                  <a:cs typeface="Calibri"/>
                  <a:sym typeface="Calibri"/>
                </a:rPr>
                <a:t>Design</a:t>
              </a:r>
              <a:r>
                <a:rPr b="0" i="0" lang="en-US" sz="4200" u="none" cap="none" strike="noStrike">
                  <a:solidFill>
                    <a:srgbClr val="7F7F7F"/>
                  </a:solidFill>
                  <a:latin typeface="Calibri"/>
                  <a:ea typeface="Calibri"/>
                  <a:cs typeface="Calibri"/>
                  <a:sym typeface="Calibri"/>
                </a:rPr>
                <a:t> tab, then select the </a:t>
              </a:r>
              <a:r>
                <a:rPr b="1" i="0" lang="en-US" sz="4200" u="none" cap="none" strike="noStrike">
                  <a:solidFill>
                    <a:srgbClr val="7F7F7F"/>
                  </a:solidFill>
                  <a:latin typeface="Calibri"/>
                  <a:ea typeface="Calibri"/>
                  <a:cs typeface="Calibri"/>
                  <a:sym typeface="Calibri"/>
                </a:rPr>
                <a:t>Colors</a:t>
              </a:r>
              <a:r>
                <a:rPr b="0" i="0" lang="en-US" sz="4200" u="none" cap="none" strike="noStrike">
                  <a:solidFill>
                    <a:srgbClr val="7F7F7F"/>
                  </a:solidFill>
                  <a:latin typeface="Calibri"/>
                  <a:ea typeface="Calibri"/>
                  <a:cs typeface="Calibri"/>
                  <a:sym typeface="Calibri"/>
                </a:rPr>
                <a:t> drop-down list.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14"/>
                </a:spcBef>
                <a:spcAft>
                  <a:spcPts val="0"/>
                </a:spcAft>
                <a:buClr>
                  <a:srgbClr val="000000"/>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14"/>
                </a:spcBef>
                <a:spcAft>
                  <a:spcPts val="0"/>
                </a:spcAft>
                <a:buClr>
                  <a:srgbClr val="000000"/>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14"/>
                </a:spcBef>
                <a:spcAft>
                  <a:spcPts val="0"/>
                </a:spcAft>
                <a:buClr>
                  <a:srgbClr val="000000"/>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14"/>
                </a:spcBef>
                <a:spcAft>
                  <a:spcPts val="0"/>
                </a:spcAft>
                <a:buClr>
                  <a:srgbClr val="000000"/>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14"/>
                </a:spcBef>
                <a:spcAft>
                  <a:spcPts val="0"/>
                </a:spcAft>
                <a:buClr>
                  <a:srgbClr val="000000"/>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14"/>
                </a:spcBef>
                <a:spcAft>
                  <a:spcPts val="0"/>
                </a:spcAft>
                <a:buClr>
                  <a:srgbClr val="000000"/>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14"/>
                </a:spcBef>
                <a:spcAft>
                  <a:spcPts val="0"/>
                </a:spcAft>
                <a:buClr>
                  <a:srgbClr val="000000"/>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14"/>
                </a:spcBef>
                <a:spcAft>
                  <a:spcPts val="0"/>
                </a:spcAft>
                <a:buClr>
                  <a:srgbClr val="000000"/>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14"/>
                </a:spcBef>
                <a:spcAft>
                  <a:spcPts val="0"/>
                </a:spcAft>
                <a:buClr>
                  <a:srgbClr val="000000"/>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14"/>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The default color theme for this template is “Office”, so you can always return to that after trying some of the alternatives.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14"/>
                </a:spcBef>
                <a:spcAft>
                  <a:spcPts val="0"/>
                </a:spcAft>
                <a:buClr>
                  <a:srgbClr val="000000"/>
                </a:buClr>
                <a:buSzPts val="6200"/>
                <a:buFont typeface="Arial"/>
                <a:buNone/>
              </a:pPr>
              <a:r>
                <a:rPr b="0" i="0" lang="en-US" sz="6200" u="none" cap="none" strike="noStrike">
                  <a:solidFill>
                    <a:srgbClr val="7F7F7F"/>
                  </a:solidFill>
                  <a:latin typeface="Calibri"/>
                  <a:ea typeface="Calibri"/>
                  <a:cs typeface="Calibri"/>
                  <a:sym typeface="Calibri"/>
                </a:rPr>
                <a:t>Printing Your Poster: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14"/>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Once your poster file is ready, visit </a:t>
              </a:r>
              <a:r>
                <a:rPr b="1" i="0" lang="en-US" sz="4200" u="none" cap="none" strike="noStrike">
                  <a:solidFill>
                    <a:srgbClr val="7F7F7F"/>
                  </a:solidFill>
                  <a:latin typeface="Calibri"/>
                  <a:ea typeface="Calibri"/>
                  <a:cs typeface="Calibri"/>
                  <a:sym typeface="Calibri"/>
                </a:rPr>
                <a:t>www.genigraphics.com</a:t>
              </a:r>
              <a:r>
                <a:rPr b="0" i="0" lang="en-US" sz="4200" u="none" cap="none" strike="noStrike">
                  <a:solidFill>
                    <a:srgbClr val="7F7F7F"/>
                  </a:solidFill>
                  <a:latin typeface="Calibri"/>
                  <a:ea typeface="Calibri"/>
                  <a:cs typeface="Calibri"/>
                  <a:sym typeface="Calibri"/>
                </a:rPr>
                <a:t> to order a high-quality, affordable poster print. Every order receives a free design review and we can delivery as fast as next business day within the US and Canada.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14"/>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Genigraphics® has been producing output from PowerPoint® longer than anyone in the industry; dating back to when we helped Microsoft® design the PowerPoint software.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14"/>
                </a:spcBef>
                <a:spcAft>
                  <a:spcPts val="0"/>
                </a:spcAft>
                <a:buClr>
                  <a:srgbClr val="000000"/>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US and Canada:  1-800-790-4001</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International: +(1) 913-441-1410</a:t>
              </a:r>
              <a:br>
                <a:rPr b="0" i="0" lang="en-US" sz="4200" u="none" cap="none" strike="noStrike">
                  <a:solidFill>
                    <a:srgbClr val="7F7F7F"/>
                  </a:solidFill>
                  <a:latin typeface="Calibri"/>
                  <a:ea typeface="Calibri"/>
                  <a:cs typeface="Calibri"/>
                  <a:sym typeface="Calibri"/>
                </a:rPr>
              </a:br>
              <a:r>
                <a:rPr b="0" i="0" lang="en-US" sz="4200" u="none" cap="none" strike="noStrike">
                  <a:solidFill>
                    <a:srgbClr val="7F7F7F"/>
                  </a:solidFill>
                  <a:latin typeface="Calibri"/>
                  <a:ea typeface="Calibri"/>
                  <a:cs typeface="Calibri"/>
                  <a:sym typeface="Calibri"/>
                </a:rPr>
                <a:t>Email: info@genigraphics.com</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100"/>
                <a:buFont typeface="Arial"/>
                <a:buNone/>
              </a:pPr>
              <a:br>
                <a:rPr b="0" i="0" lang="en-US" sz="3100" u="none" cap="none" strike="noStrike">
                  <a:solidFill>
                    <a:srgbClr val="7F7F7F"/>
                  </a:solidFill>
                  <a:latin typeface="Calibri"/>
                  <a:ea typeface="Calibri"/>
                  <a:cs typeface="Calibri"/>
                  <a:sym typeface="Calibri"/>
                </a:rPr>
              </a:br>
              <a:r>
                <a:rPr b="0" i="0" lang="en-US" sz="3100" u="none" cap="none" strike="noStrike">
                  <a:solidFill>
                    <a:srgbClr val="7F7F7F"/>
                  </a:solidFill>
                  <a:latin typeface="Calibri"/>
                  <a:ea typeface="Calibri"/>
                  <a:cs typeface="Calibri"/>
                  <a:sym typeface="Calibri"/>
                </a:rPr>
                <a:t>[This sidebar area does not print.]</a:t>
              </a:r>
              <a:endParaRPr b="0" i="0" sz="1400" u="none" cap="none" strike="noStrike">
                <a:solidFill>
                  <a:srgbClr val="000000"/>
                </a:solidFill>
                <a:latin typeface="Arial"/>
                <a:ea typeface="Arial"/>
                <a:cs typeface="Arial"/>
                <a:sym typeface="Arial"/>
              </a:endParaRPr>
            </a:p>
          </p:txBody>
        </p:sp>
        <p:pic>
          <p:nvPicPr>
            <p:cNvPr id="23" name="Google Shape;23;p3"/>
            <p:cNvPicPr preferRelativeResize="0"/>
            <p:nvPr/>
          </p:nvPicPr>
          <p:blipFill rotWithShape="1">
            <a:blip r:embed="rId2">
              <a:alphaModFix/>
            </a:blip>
            <a:srcRect b="0" l="0" r="0" t="0"/>
            <a:stretch/>
          </p:blipFill>
          <p:spPr>
            <a:xfrm>
              <a:off x="34281342" y="8425085"/>
              <a:ext cx="11904515" cy="10246926"/>
            </a:xfrm>
            <a:prstGeom prst="rect">
              <a:avLst/>
            </a:prstGeom>
            <a:noFill/>
            <a:ln>
              <a:noFill/>
            </a:ln>
          </p:spPr>
        </p:pic>
      </p:grpSp>
      <p:pic>
        <p:nvPicPr>
          <p:cNvPr id="24" name="Google Shape;24;p3"/>
          <p:cNvPicPr preferRelativeResize="0"/>
          <p:nvPr/>
        </p:nvPicPr>
        <p:blipFill rotWithShape="1">
          <a:blip r:embed="rId3">
            <a:alphaModFix/>
          </a:blip>
          <a:srcRect b="0" l="0" r="0" t="0"/>
          <a:stretch/>
        </p:blipFill>
        <p:spPr>
          <a:xfrm>
            <a:off x="17465065" y="30062365"/>
            <a:ext cx="3728988" cy="131502"/>
          </a:xfrm>
          <a:prstGeom prst="rect">
            <a:avLst/>
          </a:prstGeom>
          <a:noFill/>
          <a:ln>
            <a:noFill/>
          </a:ln>
        </p:spPr>
      </p:pic>
      <p:sp>
        <p:nvSpPr>
          <p:cNvPr id="25" name="Google Shape;25;p3"/>
          <p:cNvSpPr/>
          <p:nvPr/>
        </p:nvSpPr>
        <p:spPr>
          <a:xfrm>
            <a:off x="0" y="-1"/>
            <a:ext cx="21305838" cy="4313238"/>
          </a:xfrm>
          <a:prstGeom prst="rect">
            <a:avLst/>
          </a:prstGeom>
          <a:no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000000"/>
              </a:buClr>
              <a:buSzPts val="5800"/>
              <a:buFont typeface="Arial"/>
              <a:buNone/>
            </a:pPr>
            <a:r>
              <a:t/>
            </a:r>
            <a:endParaRPr b="0" i="0" sz="5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4"/>
          <p:cNvSpPr txBox="1"/>
          <p:nvPr>
            <p:ph type="title"/>
          </p:nvPr>
        </p:nvSpPr>
        <p:spPr>
          <a:xfrm>
            <a:off x="1065292" y="1212095"/>
            <a:ext cx="19175254" cy="5044546"/>
          </a:xfrm>
          <a:prstGeom prst="rect">
            <a:avLst/>
          </a:prstGeom>
          <a:noFill/>
          <a:ln>
            <a:noFill/>
          </a:ln>
        </p:spPr>
        <p:txBody>
          <a:bodyPr anchorCtr="0" anchor="ctr" bIns="147575" lIns="295175" spcFirstLastPara="1" rIns="295175" wrap="square" tIns="147575">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 type="body"/>
          </p:nvPr>
        </p:nvSpPr>
        <p:spPr>
          <a:xfrm>
            <a:off x="1065292" y="7062368"/>
            <a:ext cx="19175254" cy="19975002"/>
          </a:xfrm>
          <a:prstGeom prst="rect">
            <a:avLst/>
          </a:prstGeom>
          <a:noFill/>
          <a:ln>
            <a:noFill/>
          </a:ln>
        </p:spPr>
        <p:txBody>
          <a:bodyPr anchorCtr="0" anchor="t" bIns="147575" lIns="295175" spcFirstLastPara="1" rIns="295175" wrap="square" tIns="147575">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9" name="Google Shape;29;p4"/>
          <p:cNvSpPr txBox="1"/>
          <p:nvPr>
            <p:ph idx="10" type="dt"/>
          </p:nvPr>
        </p:nvSpPr>
        <p:spPr>
          <a:xfrm>
            <a:off x="1065292" y="28053283"/>
            <a:ext cx="4971362" cy="1611452"/>
          </a:xfrm>
          <a:prstGeom prst="rect">
            <a:avLst/>
          </a:prstGeom>
          <a:noFill/>
          <a:ln>
            <a:noFill/>
          </a:ln>
        </p:spPr>
        <p:txBody>
          <a:bodyPr anchorCtr="0" anchor="ctr" bIns="147575" lIns="295175" spcFirstLastPara="1" rIns="295175" wrap="square" tIns="1475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
          <p:cNvSpPr txBox="1"/>
          <p:nvPr>
            <p:ph idx="11" type="ftr"/>
          </p:nvPr>
        </p:nvSpPr>
        <p:spPr>
          <a:xfrm>
            <a:off x="7279495" y="28053283"/>
            <a:ext cx="6746849" cy="1611452"/>
          </a:xfrm>
          <a:prstGeom prst="rect">
            <a:avLst/>
          </a:prstGeom>
          <a:noFill/>
          <a:ln>
            <a:noFill/>
          </a:ln>
        </p:spPr>
        <p:txBody>
          <a:bodyPr anchorCtr="0" anchor="ctr" bIns="147575" lIns="295175" spcFirstLastPara="1" rIns="295175" wrap="square" tIns="14757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
          <p:cNvSpPr txBox="1"/>
          <p:nvPr>
            <p:ph idx="12" type="sldNum"/>
          </p:nvPr>
        </p:nvSpPr>
        <p:spPr>
          <a:xfrm>
            <a:off x="15269184" y="28053283"/>
            <a:ext cx="4971362" cy="1611452"/>
          </a:xfrm>
          <a:prstGeom prst="rect">
            <a:avLst/>
          </a:prstGeom>
          <a:noFill/>
          <a:ln>
            <a:noFill/>
          </a:ln>
        </p:spPr>
        <p:txBody>
          <a:bodyPr anchorCtr="0" anchor="ctr" bIns="147575" lIns="295175" spcFirstLastPara="1" rIns="295175" wrap="square" tIns="147575">
            <a:noAutofit/>
          </a:bodyPr>
          <a:lstStyle>
            <a:lvl1pPr indent="0" lvl="0" marL="0" marR="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1065292" y="1212095"/>
            <a:ext cx="19175254" cy="5044546"/>
          </a:xfrm>
          <a:prstGeom prst="rect">
            <a:avLst/>
          </a:prstGeom>
          <a:noFill/>
          <a:ln>
            <a:noFill/>
          </a:ln>
        </p:spPr>
        <p:txBody>
          <a:bodyPr anchorCtr="0" anchor="ctr" bIns="147575" lIns="295175" spcFirstLastPara="1" rIns="295175" wrap="square" tIns="147575">
            <a:normAutofit/>
          </a:bodyPr>
          <a:lstStyle>
            <a:lvl1pPr lvl="0" marR="0" rtl="0" algn="ctr">
              <a:lnSpc>
                <a:spcPct val="100000"/>
              </a:lnSpc>
              <a:spcBef>
                <a:spcPts val="0"/>
              </a:spcBef>
              <a:spcAft>
                <a:spcPts val="0"/>
              </a:spcAft>
              <a:buClr>
                <a:schemeClr val="dk1"/>
              </a:buClr>
              <a:buSzPts val="5400"/>
              <a:buFont typeface="Calibri"/>
              <a:buNone/>
              <a:defRPr b="0" i="0" sz="5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
          <p:cNvSpPr txBox="1"/>
          <p:nvPr>
            <p:ph idx="1" type="body"/>
          </p:nvPr>
        </p:nvSpPr>
        <p:spPr>
          <a:xfrm>
            <a:off x="1065292" y="7062368"/>
            <a:ext cx="19175254" cy="19975002"/>
          </a:xfrm>
          <a:prstGeom prst="rect">
            <a:avLst/>
          </a:prstGeom>
          <a:noFill/>
          <a:ln>
            <a:noFill/>
          </a:ln>
        </p:spPr>
        <p:txBody>
          <a:bodyPr anchorCtr="0" anchor="t" bIns="147575" lIns="295175" spcFirstLastPara="1" rIns="295175" wrap="square" tIns="147575">
            <a:normAutofit/>
          </a:bodyPr>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81000" lvl="3" marL="18288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4pPr>
            <a:lvl5pPr indent="-381000" lvl="4" marL="22860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5pPr>
            <a:lvl6pPr indent="-635000" lvl="5" marL="2743200" marR="0" rtl="0" algn="l">
              <a:lnSpc>
                <a:spcPct val="100000"/>
              </a:lnSpc>
              <a:spcBef>
                <a:spcPts val="128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6pPr>
            <a:lvl7pPr indent="-635000" lvl="6" marL="3200400" marR="0" rtl="0" algn="l">
              <a:lnSpc>
                <a:spcPct val="100000"/>
              </a:lnSpc>
              <a:spcBef>
                <a:spcPts val="128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7pPr>
            <a:lvl8pPr indent="-635000" lvl="7" marL="3657600" marR="0" rtl="0" algn="l">
              <a:lnSpc>
                <a:spcPct val="100000"/>
              </a:lnSpc>
              <a:spcBef>
                <a:spcPts val="128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8pPr>
            <a:lvl9pPr indent="-635000" lvl="8" marL="4114800" marR="0" rtl="0" algn="l">
              <a:lnSpc>
                <a:spcPct val="100000"/>
              </a:lnSpc>
              <a:spcBef>
                <a:spcPts val="128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9pPr>
          </a:lstStyle>
          <a:p/>
        </p:txBody>
      </p:sp>
      <p:sp>
        <p:nvSpPr>
          <p:cNvPr id="12" name="Google Shape;12;p2"/>
          <p:cNvSpPr txBox="1"/>
          <p:nvPr>
            <p:ph idx="10" type="dt"/>
          </p:nvPr>
        </p:nvSpPr>
        <p:spPr>
          <a:xfrm>
            <a:off x="1065292" y="28053283"/>
            <a:ext cx="4971362" cy="1611452"/>
          </a:xfrm>
          <a:prstGeom prst="rect">
            <a:avLst/>
          </a:prstGeom>
          <a:noFill/>
          <a:ln>
            <a:noFill/>
          </a:ln>
        </p:spPr>
        <p:txBody>
          <a:bodyPr anchorCtr="0" anchor="ctr" bIns="147575" lIns="295175" spcFirstLastPara="1" rIns="295175" wrap="square" tIns="147575">
            <a:noAutofit/>
          </a:bodyPr>
          <a:lstStyle>
            <a:lvl1pPr lvl="0" marR="0" rtl="0" algn="l">
              <a:lnSpc>
                <a:spcPct val="100000"/>
              </a:lnSpc>
              <a:spcBef>
                <a:spcPts val="0"/>
              </a:spcBef>
              <a:spcAft>
                <a:spcPts val="0"/>
              </a:spcAft>
              <a:buClr>
                <a:srgbClr val="000000"/>
              </a:buClr>
              <a:buSzPts val="1400"/>
              <a:buFont typeface="Arial"/>
              <a:buNone/>
              <a:defRPr b="0" i="0" sz="3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7279495" y="28053283"/>
            <a:ext cx="6746849" cy="1611452"/>
          </a:xfrm>
          <a:prstGeom prst="rect">
            <a:avLst/>
          </a:prstGeom>
          <a:noFill/>
          <a:ln>
            <a:noFill/>
          </a:ln>
        </p:spPr>
        <p:txBody>
          <a:bodyPr anchorCtr="0" anchor="ctr" bIns="147575" lIns="295175" spcFirstLastPara="1" rIns="295175" wrap="square" tIns="147575">
            <a:noAutofit/>
          </a:bodyPr>
          <a:lstStyle>
            <a:lvl1pPr lvl="0" marR="0" rtl="0" algn="ctr">
              <a:lnSpc>
                <a:spcPct val="100000"/>
              </a:lnSpc>
              <a:spcBef>
                <a:spcPts val="0"/>
              </a:spcBef>
              <a:spcAft>
                <a:spcPts val="0"/>
              </a:spcAft>
              <a:buClr>
                <a:srgbClr val="000000"/>
              </a:buClr>
              <a:buSzPts val="1400"/>
              <a:buFont typeface="Arial"/>
              <a:buNone/>
              <a:defRPr b="0" i="0" sz="3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15269184" y="28053283"/>
            <a:ext cx="4971362" cy="1611452"/>
          </a:xfrm>
          <a:prstGeom prst="rect">
            <a:avLst/>
          </a:prstGeom>
          <a:noFill/>
          <a:ln>
            <a:noFill/>
          </a:ln>
        </p:spPr>
        <p:txBody>
          <a:bodyPr anchorCtr="0" anchor="ctr" bIns="147575" lIns="295175" spcFirstLastPara="1" rIns="295175" wrap="square" tIns="147575">
            <a:noAutofit/>
          </a:bodyPr>
          <a:lstStyle>
            <a:lvl1pPr indent="0" lvl="0" marL="0" marR="0" rtl="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4.png"/><Relationship Id="rId10" Type="http://schemas.openxmlformats.org/officeDocument/2006/relationships/image" Target="../media/image10.png"/><Relationship Id="rId13" Type="http://schemas.openxmlformats.org/officeDocument/2006/relationships/image" Target="../media/image3.png"/><Relationship Id="rId12"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13.png"/><Relationship Id="rId9" Type="http://schemas.openxmlformats.org/officeDocument/2006/relationships/image" Target="../media/image6.png"/><Relationship Id="rId15" Type="http://schemas.openxmlformats.org/officeDocument/2006/relationships/image" Target="../media/image7.png"/><Relationship Id="rId14" Type="http://schemas.openxmlformats.org/officeDocument/2006/relationships/image" Target="../media/image8.png"/><Relationship Id="rId16" Type="http://schemas.openxmlformats.org/officeDocument/2006/relationships/image" Target="../media/image2.png"/><Relationship Id="rId5" Type="http://schemas.openxmlformats.org/officeDocument/2006/relationships/hyperlink" Target="mailto:metdept@metmalawi.gov.mw" TargetMode="External"/><Relationship Id="rId6" Type="http://schemas.openxmlformats.org/officeDocument/2006/relationships/hyperlink" Target="http://www.metmalawi.gov.mw/" TargetMode="External"/><Relationship Id="rId7" Type="http://schemas.openxmlformats.org/officeDocument/2006/relationships/image" Target="../media/image5.png"/><Relationship Id="rId8"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grpSp>
        <p:nvGrpSpPr>
          <p:cNvPr id="37" name="Google Shape;37;p1"/>
          <p:cNvGrpSpPr/>
          <p:nvPr/>
        </p:nvGrpSpPr>
        <p:grpSpPr>
          <a:xfrm>
            <a:off x="937415" y="3098848"/>
            <a:ext cx="19505567" cy="2196084"/>
            <a:chOff x="1183658" y="4796734"/>
            <a:chExt cx="5918288" cy="3996635"/>
          </a:xfrm>
        </p:grpSpPr>
        <p:sp>
          <p:nvSpPr>
            <p:cNvPr id="38" name="Google Shape;38;p1"/>
            <p:cNvSpPr txBox="1"/>
            <p:nvPr/>
          </p:nvSpPr>
          <p:spPr>
            <a:xfrm>
              <a:off x="1183658" y="5693533"/>
              <a:ext cx="5918288" cy="3099836"/>
            </a:xfrm>
            <a:prstGeom prst="rect">
              <a:avLst/>
            </a:prstGeom>
            <a:solidFill>
              <a:schemeClr val="lt1"/>
            </a:solidFill>
            <a:ln cap="flat" cmpd="sng" w="12700">
              <a:solidFill>
                <a:srgbClr val="366092"/>
              </a:solidFill>
              <a:prstDash val="solid"/>
              <a:round/>
              <a:headEnd len="sm" w="sm" type="none"/>
              <a:tailEnd len="sm" w="sm" type="none"/>
            </a:ln>
          </p:spPr>
          <p:txBody>
            <a:bodyPr anchorCtr="0" anchor="t" bIns="122975" lIns="182875" spcFirstLastPara="1" rIns="91425" wrap="square" tIns="122975">
              <a:noAutofit/>
            </a:bodyPr>
            <a:lstStyle/>
            <a:p>
              <a:pPr indent="0" lvl="0" marL="0" marR="0" rtl="0" algn="just">
                <a:lnSpc>
                  <a:spcPct val="100000"/>
                </a:lnSpc>
                <a:spcBef>
                  <a:spcPts val="0"/>
                </a:spcBef>
                <a:spcAft>
                  <a:spcPts val="0"/>
                </a:spcAft>
                <a:buClr>
                  <a:srgbClr val="000000"/>
                </a:buClr>
                <a:buSzPts val="2800"/>
                <a:buFont typeface="Libre Franklin"/>
                <a:buNone/>
              </a:pPr>
              <a:r>
                <a:rPr i="0" lang="en-US" sz="2800" u="none" cap="none" strike="noStrike">
                  <a:solidFill>
                    <a:srgbClr val="000000"/>
                  </a:solidFill>
                  <a:latin typeface="Calibri"/>
                  <a:ea typeface="Calibri"/>
                  <a:cs typeface="Calibri"/>
                  <a:sym typeface="Calibri"/>
                </a:rPr>
                <a:t>Katenthedwe ka Nyanja ya mchere ya pacific sikakhudza kwambiri nyengo ya dzinja ya 2025/2026.</a:t>
              </a:r>
              <a:endParaRPr i="0" sz="2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800"/>
                <a:buFont typeface="Arial"/>
                <a:buNone/>
              </a:pPr>
              <a:r>
                <a:t/>
              </a:r>
              <a:endParaRPr i="0" sz="2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None/>
              </a:pPr>
              <a:r>
                <a:rPr i="0" lang="en-US" sz="2800" u="none" cap="none" strike="noStrike">
                  <a:solidFill>
                    <a:srgbClr val="000000"/>
                  </a:solidFill>
                  <a:latin typeface="Calibri"/>
                  <a:ea typeface="Calibri"/>
                  <a:cs typeface="Calibri"/>
                  <a:sym typeface="Calibri"/>
                </a:rPr>
                <a:t>Boma la Mwanza likuyembekezeka kulandira mvula ya mlingo okhazikika mu nyengo ya dzinja ya mchaka cha 2025/2026.</a:t>
              </a:r>
              <a:endParaRPr i="1" sz="2800" u="none" cap="none" strike="noStrike">
                <a:solidFill>
                  <a:srgbClr val="E36C09"/>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800"/>
                <a:buFont typeface="Arial"/>
                <a:buNone/>
              </a:pPr>
              <a:r>
                <a:rPr i="0" lang="en-US" sz="2800" u="none" cap="none" strike="noStrike">
                  <a:solidFill>
                    <a:srgbClr val="000000"/>
                  </a:solidFill>
                  <a:latin typeface="Calibri"/>
                  <a:ea typeface="Calibri"/>
                  <a:cs typeface="Calibri"/>
                  <a:sym typeface="Calibri"/>
                </a:rPr>
                <a:t>.</a:t>
              </a:r>
              <a:endParaRPr i="1" sz="2800" u="none" cap="none" strike="noStrike">
                <a:solidFill>
                  <a:srgbClr val="E36C09"/>
                </a:solidFill>
                <a:latin typeface="Calibri"/>
                <a:ea typeface="Calibri"/>
                <a:cs typeface="Calibri"/>
                <a:sym typeface="Calibri"/>
              </a:endParaRPr>
            </a:p>
          </p:txBody>
        </p:sp>
        <p:sp>
          <p:nvSpPr>
            <p:cNvPr id="39" name="Google Shape;39;p1"/>
            <p:cNvSpPr/>
            <p:nvPr/>
          </p:nvSpPr>
          <p:spPr>
            <a:xfrm>
              <a:off x="1183658" y="4796734"/>
              <a:ext cx="5918288" cy="958360"/>
            </a:xfrm>
            <a:prstGeom prst="rect">
              <a:avLst/>
            </a:prstGeom>
            <a:solidFill>
              <a:srgbClr val="36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EAF1DD"/>
                  </a:solidFill>
                  <a:latin typeface="Garamond"/>
                  <a:ea typeface="Garamond"/>
                  <a:cs typeface="Garamond"/>
                  <a:sym typeface="Garamond"/>
                </a:rPr>
                <a:t>DZINJA LA 202</a:t>
              </a:r>
              <a:r>
                <a:rPr b="1" lang="en-US" sz="4000">
                  <a:solidFill>
                    <a:srgbClr val="EAF1DD"/>
                  </a:solidFill>
                  <a:latin typeface="Garamond"/>
                  <a:ea typeface="Garamond"/>
                  <a:cs typeface="Garamond"/>
                  <a:sym typeface="Garamond"/>
                </a:rPr>
                <a:t>5</a:t>
              </a:r>
              <a:r>
                <a:rPr b="1" i="0" lang="en-US" sz="4000" u="none" cap="none" strike="noStrike">
                  <a:solidFill>
                    <a:srgbClr val="EAF1DD"/>
                  </a:solidFill>
                  <a:latin typeface="Garamond"/>
                  <a:ea typeface="Garamond"/>
                  <a:cs typeface="Garamond"/>
                  <a:sym typeface="Garamond"/>
                </a:rPr>
                <a:t>/202</a:t>
              </a:r>
              <a:r>
                <a:rPr b="1" lang="en-US" sz="4000">
                  <a:solidFill>
                    <a:srgbClr val="EAF1DD"/>
                  </a:solidFill>
                  <a:latin typeface="Garamond"/>
                  <a:ea typeface="Garamond"/>
                  <a:cs typeface="Garamond"/>
                  <a:sym typeface="Garamond"/>
                </a:rPr>
                <a:t>6</a:t>
              </a:r>
              <a:r>
                <a:rPr b="1" i="0" lang="en-US" sz="4000" u="none" cap="none" strike="noStrike">
                  <a:solidFill>
                    <a:srgbClr val="EAF1DD"/>
                  </a:solidFill>
                  <a:latin typeface="Garamond"/>
                  <a:ea typeface="Garamond"/>
                  <a:cs typeface="Garamond"/>
                  <a:sym typeface="Garamond"/>
                </a:rPr>
                <a:t> MWACHIDULE</a:t>
              </a:r>
              <a:endParaRPr b="0" i="0" sz="4000" u="none" cap="none" strike="noStrike">
                <a:solidFill>
                  <a:srgbClr val="000000"/>
                </a:solidFill>
                <a:latin typeface="Arial"/>
                <a:ea typeface="Arial"/>
                <a:cs typeface="Arial"/>
                <a:sym typeface="Arial"/>
              </a:endParaRPr>
            </a:p>
          </p:txBody>
        </p:sp>
      </p:grpSp>
      <p:grpSp>
        <p:nvGrpSpPr>
          <p:cNvPr id="40" name="Google Shape;40;p1"/>
          <p:cNvGrpSpPr/>
          <p:nvPr/>
        </p:nvGrpSpPr>
        <p:grpSpPr>
          <a:xfrm>
            <a:off x="920245" y="5463169"/>
            <a:ext cx="9331586" cy="5130862"/>
            <a:chOff x="1183658" y="13276694"/>
            <a:chExt cx="5918288" cy="6212222"/>
          </a:xfrm>
        </p:grpSpPr>
        <p:sp>
          <p:nvSpPr>
            <p:cNvPr id="41" name="Google Shape;41;p1"/>
            <p:cNvSpPr/>
            <p:nvPr/>
          </p:nvSpPr>
          <p:spPr>
            <a:xfrm>
              <a:off x="1183658" y="13276694"/>
              <a:ext cx="5918288" cy="764581"/>
            </a:xfrm>
            <a:prstGeom prst="rect">
              <a:avLst/>
            </a:prstGeom>
            <a:solidFill>
              <a:srgbClr val="36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EAF1DD"/>
                  </a:solidFill>
                  <a:latin typeface="Garamond"/>
                  <a:ea typeface="Garamond"/>
                  <a:cs typeface="Garamond"/>
                  <a:sym typeface="Garamond"/>
                </a:rPr>
                <a:t>October 2025</a:t>
              </a:r>
              <a:endParaRPr b="0" i="0" sz="1400" u="none" cap="none" strike="noStrike">
                <a:solidFill>
                  <a:srgbClr val="000000"/>
                </a:solidFill>
                <a:latin typeface="Arial"/>
                <a:ea typeface="Arial"/>
                <a:cs typeface="Arial"/>
                <a:sym typeface="Arial"/>
              </a:endParaRPr>
            </a:p>
          </p:txBody>
        </p:sp>
        <p:sp>
          <p:nvSpPr>
            <p:cNvPr id="42" name="Google Shape;42;p1"/>
            <p:cNvSpPr txBox="1"/>
            <p:nvPr/>
          </p:nvSpPr>
          <p:spPr>
            <a:xfrm>
              <a:off x="1183658" y="13993490"/>
              <a:ext cx="5918288" cy="5495426"/>
            </a:xfrm>
            <a:prstGeom prst="rect">
              <a:avLst/>
            </a:prstGeom>
            <a:solidFill>
              <a:schemeClr val="lt1"/>
            </a:solidFill>
            <a:ln cap="flat" cmpd="sng" w="12700">
              <a:solidFill>
                <a:srgbClr val="366092"/>
              </a:solidFill>
              <a:prstDash val="solid"/>
              <a:round/>
              <a:headEnd len="sm" w="sm" type="none"/>
              <a:tailEnd len="sm" w="sm" type="none"/>
            </a:ln>
          </p:spPr>
          <p:txBody>
            <a:bodyPr anchorCtr="0" anchor="t" bIns="122975" lIns="182875" spcFirstLastPara="1" rIns="122975" wrap="square" tIns="12297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Libre Franklin"/>
                <a:ea typeface="Libre Franklin"/>
                <a:cs typeface="Libre Franklin"/>
                <a:sym typeface="Libre Franklin"/>
              </a:endParaRPr>
            </a:p>
          </p:txBody>
        </p:sp>
      </p:grpSp>
      <p:grpSp>
        <p:nvGrpSpPr>
          <p:cNvPr id="43" name="Google Shape;43;p1"/>
          <p:cNvGrpSpPr/>
          <p:nvPr/>
        </p:nvGrpSpPr>
        <p:grpSpPr>
          <a:xfrm>
            <a:off x="899319" y="10931805"/>
            <a:ext cx="9220199" cy="5346363"/>
            <a:chOff x="1183658" y="13276694"/>
            <a:chExt cx="5918288" cy="6212222"/>
          </a:xfrm>
        </p:grpSpPr>
        <p:sp>
          <p:nvSpPr>
            <p:cNvPr id="44" name="Google Shape;44;p1"/>
            <p:cNvSpPr/>
            <p:nvPr/>
          </p:nvSpPr>
          <p:spPr>
            <a:xfrm>
              <a:off x="1183658" y="13276694"/>
              <a:ext cx="5918288" cy="764581"/>
            </a:xfrm>
            <a:prstGeom prst="rect">
              <a:avLst/>
            </a:prstGeom>
            <a:solidFill>
              <a:srgbClr val="36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EAF1DD"/>
                  </a:solidFill>
                  <a:latin typeface="Garamond"/>
                  <a:ea typeface="Garamond"/>
                  <a:cs typeface="Garamond"/>
                  <a:sym typeface="Garamond"/>
                </a:rPr>
                <a:t>December 2025</a:t>
              </a:r>
              <a:endParaRPr b="0" i="0" sz="1400" u="none" cap="none" strike="noStrike">
                <a:solidFill>
                  <a:srgbClr val="000000"/>
                </a:solidFill>
                <a:latin typeface="Arial"/>
                <a:ea typeface="Arial"/>
                <a:cs typeface="Arial"/>
                <a:sym typeface="Arial"/>
              </a:endParaRPr>
            </a:p>
          </p:txBody>
        </p:sp>
        <p:sp>
          <p:nvSpPr>
            <p:cNvPr id="45" name="Google Shape;45;p1"/>
            <p:cNvSpPr txBox="1"/>
            <p:nvPr/>
          </p:nvSpPr>
          <p:spPr>
            <a:xfrm>
              <a:off x="1183658" y="13993490"/>
              <a:ext cx="5918288" cy="5495426"/>
            </a:xfrm>
            <a:prstGeom prst="rect">
              <a:avLst/>
            </a:prstGeom>
            <a:solidFill>
              <a:schemeClr val="lt1"/>
            </a:solidFill>
            <a:ln cap="flat" cmpd="sng" w="12700">
              <a:solidFill>
                <a:srgbClr val="366092"/>
              </a:solidFill>
              <a:prstDash val="solid"/>
              <a:round/>
              <a:headEnd len="sm" w="sm" type="none"/>
              <a:tailEnd len="sm" w="sm" type="none"/>
            </a:ln>
          </p:spPr>
          <p:txBody>
            <a:bodyPr anchorCtr="0" anchor="t" bIns="122975" lIns="182875" spcFirstLastPara="1" rIns="122975" wrap="square" tIns="12297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Libre Franklin"/>
                <a:ea typeface="Libre Franklin"/>
                <a:cs typeface="Libre Franklin"/>
                <a:sym typeface="Libre Franklin"/>
              </a:endParaRPr>
            </a:p>
          </p:txBody>
        </p:sp>
      </p:grpSp>
      <p:grpSp>
        <p:nvGrpSpPr>
          <p:cNvPr id="46" name="Google Shape;46;p1"/>
          <p:cNvGrpSpPr/>
          <p:nvPr/>
        </p:nvGrpSpPr>
        <p:grpSpPr>
          <a:xfrm>
            <a:off x="878917" y="16602661"/>
            <a:ext cx="9220199" cy="5128935"/>
            <a:chOff x="1183658" y="13276694"/>
            <a:chExt cx="5918288" cy="5959581"/>
          </a:xfrm>
        </p:grpSpPr>
        <p:sp>
          <p:nvSpPr>
            <p:cNvPr id="47" name="Google Shape;47;p1"/>
            <p:cNvSpPr/>
            <p:nvPr/>
          </p:nvSpPr>
          <p:spPr>
            <a:xfrm>
              <a:off x="1183658" y="13276694"/>
              <a:ext cx="5918288" cy="764581"/>
            </a:xfrm>
            <a:prstGeom prst="rect">
              <a:avLst/>
            </a:prstGeom>
            <a:solidFill>
              <a:srgbClr val="36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EAF1DD"/>
                  </a:solidFill>
                  <a:latin typeface="Garamond"/>
                  <a:ea typeface="Garamond"/>
                  <a:cs typeface="Garamond"/>
                  <a:sym typeface="Garamond"/>
                </a:rPr>
                <a:t>February 2026</a:t>
              </a:r>
              <a:endParaRPr b="0" i="0" sz="1400" u="none" cap="none" strike="noStrike">
                <a:solidFill>
                  <a:srgbClr val="000000"/>
                </a:solidFill>
                <a:latin typeface="Arial"/>
                <a:ea typeface="Arial"/>
                <a:cs typeface="Arial"/>
                <a:sym typeface="Arial"/>
              </a:endParaRPr>
            </a:p>
          </p:txBody>
        </p:sp>
        <p:sp>
          <p:nvSpPr>
            <p:cNvPr id="48" name="Google Shape;48;p1"/>
            <p:cNvSpPr txBox="1"/>
            <p:nvPr/>
          </p:nvSpPr>
          <p:spPr>
            <a:xfrm>
              <a:off x="1183658" y="13993490"/>
              <a:ext cx="5918288" cy="5242785"/>
            </a:xfrm>
            <a:prstGeom prst="rect">
              <a:avLst/>
            </a:prstGeom>
            <a:solidFill>
              <a:schemeClr val="lt1"/>
            </a:solidFill>
            <a:ln cap="flat" cmpd="sng" w="12700">
              <a:solidFill>
                <a:srgbClr val="366092"/>
              </a:solidFill>
              <a:prstDash val="solid"/>
              <a:round/>
              <a:headEnd len="sm" w="sm" type="none"/>
              <a:tailEnd len="sm" w="sm" type="none"/>
            </a:ln>
          </p:spPr>
          <p:txBody>
            <a:bodyPr anchorCtr="0" anchor="t" bIns="122975" lIns="182875" spcFirstLastPara="1" rIns="122975" wrap="square" tIns="12297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Libre Franklin"/>
                <a:ea typeface="Libre Franklin"/>
                <a:cs typeface="Libre Franklin"/>
                <a:sym typeface="Libre Franklin"/>
              </a:endParaRPr>
            </a:p>
          </p:txBody>
        </p:sp>
      </p:grpSp>
      <p:grpSp>
        <p:nvGrpSpPr>
          <p:cNvPr id="49" name="Google Shape;49;p1"/>
          <p:cNvGrpSpPr/>
          <p:nvPr/>
        </p:nvGrpSpPr>
        <p:grpSpPr>
          <a:xfrm>
            <a:off x="11222784" y="5500307"/>
            <a:ext cx="9162809" cy="5165913"/>
            <a:chOff x="1183658" y="13276694"/>
            <a:chExt cx="5918288" cy="6212222"/>
          </a:xfrm>
        </p:grpSpPr>
        <p:sp>
          <p:nvSpPr>
            <p:cNvPr id="50" name="Google Shape;50;p1"/>
            <p:cNvSpPr/>
            <p:nvPr/>
          </p:nvSpPr>
          <p:spPr>
            <a:xfrm>
              <a:off x="1183658" y="13276694"/>
              <a:ext cx="5918288" cy="764581"/>
            </a:xfrm>
            <a:prstGeom prst="rect">
              <a:avLst/>
            </a:prstGeom>
            <a:solidFill>
              <a:srgbClr val="36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EAF1DD"/>
                  </a:solidFill>
                  <a:latin typeface="Garamond"/>
                  <a:ea typeface="Garamond"/>
                  <a:cs typeface="Garamond"/>
                  <a:sym typeface="Garamond"/>
                </a:rPr>
                <a:t>November 2025</a:t>
              </a:r>
              <a:endParaRPr b="0" i="0" sz="1400" u="none" cap="none" strike="noStrike">
                <a:solidFill>
                  <a:srgbClr val="000000"/>
                </a:solidFill>
                <a:latin typeface="Arial"/>
                <a:ea typeface="Arial"/>
                <a:cs typeface="Arial"/>
                <a:sym typeface="Arial"/>
              </a:endParaRPr>
            </a:p>
          </p:txBody>
        </p:sp>
        <p:sp>
          <p:nvSpPr>
            <p:cNvPr id="51" name="Google Shape;51;p1"/>
            <p:cNvSpPr txBox="1"/>
            <p:nvPr/>
          </p:nvSpPr>
          <p:spPr>
            <a:xfrm>
              <a:off x="1183658" y="13993490"/>
              <a:ext cx="5918288" cy="5495426"/>
            </a:xfrm>
            <a:prstGeom prst="rect">
              <a:avLst/>
            </a:prstGeom>
            <a:solidFill>
              <a:schemeClr val="lt1"/>
            </a:solidFill>
            <a:ln cap="flat" cmpd="sng" w="12700">
              <a:solidFill>
                <a:srgbClr val="366092"/>
              </a:solidFill>
              <a:prstDash val="solid"/>
              <a:round/>
              <a:headEnd len="sm" w="sm" type="none"/>
              <a:tailEnd len="sm" w="sm" type="none"/>
            </a:ln>
          </p:spPr>
          <p:txBody>
            <a:bodyPr anchorCtr="0" anchor="t" bIns="122975" lIns="182875" spcFirstLastPara="1" rIns="122975" wrap="square" tIns="12297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Libre Franklin"/>
                <a:ea typeface="Libre Franklin"/>
                <a:cs typeface="Libre Franklin"/>
                <a:sym typeface="Libre Franklin"/>
              </a:endParaRPr>
            </a:p>
          </p:txBody>
        </p:sp>
      </p:grpSp>
      <p:grpSp>
        <p:nvGrpSpPr>
          <p:cNvPr id="52" name="Google Shape;52;p1"/>
          <p:cNvGrpSpPr/>
          <p:nvPr/>
        </p:nvGrpSpPr>
        <p:grpSpPr>
          <a:xfrm>
            <a:off x="889289" y="22037258"/>
            <a:ext cx="9220199" cy="5346363"/>
            <a:chOff x="1183658" y="13276694"/>
            <a:chExt cx="5918288" cy="6212222"/>
          </a:xfrm>
        </p:grpSpPr>
        <p:sp>
          <p:nvSpPr>
            <p:cNvPr id="53" name="Google Shape;53;p1"/>
            <p:cNvSpPr/>
            <p:nvPr/>
          </p:nvSpPr>
          <p:spPr>
            <a:xfrm>
              <a:off x="1183658" y="13276694"/>
              <a:ext cx="5918288" cy="764581"/>
            </a:xfrm>
            <a:prstGeom prst="rect">
              <a:avLst/>
            </a:prstGeom>
            <a:solidFill>
              <a:srgbClr val="36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EAF1DD"/>
                  </a:solidFill>
                  <a:latin typeface="Garamond"/>
                  <a:ea typeface="Garamond"/>
                  <a:cs typeface="Garamond"/>
                  <a:sym typeface="Garamond"/>
                </a:rPr>
                <a:t>April 2026</a:t>
              </a:r>
              <a:endParaRPr b="0" i="0" sz="1400" u="none" cap="none" strike="noStrike">
                <a:solidFill>
                  <a:srgbClr val="000000"/>
                </a:solidFill>
                <a:latin typeface="Arial"/>
                <a:ea typeface="Arial"/>
                <a:cs typeface="Arial"/>
                <a:sym typeface="Arial"/>
              </a:endParaRPr>
            </a:p>
          </p:txBody>
        </p:sp>
        <p:sp>
          <p:nvSpPr>
            <p:cNvPr id="54" name="Google Shape;54;p1"/>
            <p:cNvSpPr txBox="1"/>
            <p:nvPr/>
          </p:nvSpPr>
          <p:spPr>
            <a:xfrm>
              <a:off x="1183658" y="13993490"/>
              <a:ext cx="5918288" cy="5495426"/>
            </a:xfrm>
            <a:prstGeom prst="rect">
              <a:avLst/>
            </a:prstGeom>
            <a:solidFill>
              <a:schemeClr val="lt1"/>
            </a:solidFill>
            <a:ln cap="flat" cmpd="sng" w="12700">
              <a:solidFill>
                <a:srgbClr val="366092"/>
              </a:solidFill>
              <a:prstDash val="solid"/>
              <a:round/>
              <a:headEnd len="sm" w="sm" type="none"/>
              <a:tailEnd len="sm" w="sm" type="none"/>
            </a:ln>
          </p:spPr>
          <p:txBody>
            <a:bodyPr anchorCtr="0" anchor="t" bIns="122975" lIns="182875" spcFirstLastPara="1" rIns="122975" wrap="square" tIns="12297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Libre Franklin"/>
                <a:ea typeface="Libre Franklin"/>
                <a:cs typeface="Libre Franklin"/>
                <a:sym typeface="Libre Franklin"/>
              </a:endParaRPr>
            </a:p>
          </p:txBody>
        </p:sp>
      </p:grpSp>
      <p:grpSp>
        <p:nvGrpSpPr>
          <p:cNvPr id="55" name="Google Shape;55;p1"/>
          <p:cNvGrpSpPr/>
          <p:nvPr/>
        </p:nvGrpSpPr>
        <p:grpSpPr>
          <a:xfrm>
            <a:off x="11150971" y="11025945"/>
            <a:ext cx="9220199" cy="5216274"/>
            <a:chOff x="1183658" y="13276694"/>
            <a:chExt cx="5918288" cy="6315637"/>
          </a:xfrm>
        </p:grpSpPr>
        <p:sp>
          <p:nvSpPr>
            <p:cNvPr id="56" name="Google Shape;56;p1"/>
            <p:cNvSpPr/>
            <p:nvPr/>
          </p:nvSpPr>
          <p:spPr>
            <a:xfrm>
              <a:off x="1183658" y="13276694"/>
              <a:ext cx="5918288" cy="764581"/>
            </a:xfrm>
            <a:prstGeom prst="rect">
              <a:avLst/>
            </a:prstGeom>
            <a:solidFill>
              <a:srgbClr val="36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EAF1DD"/>
                  </a:solidFill>
                  <a:latin typeface="Garamond"/>
                  <a:ea typeface="Garamond"/>
                  <a:cs typeface="Garamond"/>
                  <a:sym typeface="Garamond"/>
                </a:rPr>
                <a:t>January 2026</a:t>
              </a:r>
              <a:endParaRPr b="0" i="0" sz="1400" u="none" cap="none" strike="noStrike">
                <a:solidFill>
                  <a:srgbClr val="000000"/>
                </a:solidFill>
                <a:latin typeface="Arial"/>
                <a:ea typeface="Arial"/>
                <a:cs typeface="Arial"/>
                <a:sym typeface="Arial"/>
              </a:endParaRPr>
            </a:p>
          </p:txBody>
        </p:sp>
        <p:sp>
          <p:nvSpPr>
            <p:cNvPr id="57" name="Google Shape;57;p1"/>
            <p:cNvSpPr txBox="1"/>
            <p:nvPr/>
          </p:nvSpPr>
          <p:spPr>
            <a:xfrm>
              <a:off x="1183658" y="13993489"/>
              <a:ext cx="5918288" cy="5598842"/>
            </a:xfrm>
            <a:prstGeom prst="rect">
              <a:avLst/>
            </a:prstGeom>
            <a:solidFill>
              <a:schemeClr val="lt1"/>
            </a:solidFill>
            <a:ln cap="flat" cmpd="sng" w="12700">
              <a:solidFill>
                <a:srgbClr val="366092"/>
              </a:solidFill>
              <a:prstDash val="solid"/>
              <a:round/>
              <a:headEnd len="sm" w="sm" type="none"/>
              <a:tailEnd len="sm" w="sm" type="none"/>
            </a:ln>
          </p:spPr>
          <p:txBody>
            <a:bodyPr anchorCtr="0" anchor="t" bIns="122975" lIns="182875" spcFirstLastPara="1" rIns="122975" wrap="square" tIns="12297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Libre Franklin"/>
                <a:ea typeface="Libre Franklin"/>
                <a:cs typeface="Libre Franklin"/>
                <a:sym typeface="Libre Franklin"/>
              </a:endParaRPr>
            </a:p>
          </p:txBody>
        </p:sp>
      </p:grpSp>
      <p:grpSp>
        <p:nvGrpSpPr>
          <p:cNvPr id="58" name="Google Shape;58;p1"/>
          <p:cNvGrpSpPr/>
          <p:nvPr/>
        </p:nvGrpSpPr>
        <p:grpSpPr>
          <a:xfrm>
            <a:off x="11136457" y="16600733"/>
            <a:ext cx="9220199" cy="5130862"/>
            <a:chOff x="1183658" y="13276694"/>
            <a:chExt cx="5918288" cy="6212222"/>
          </a:xfrm>
        </p:grpSpPr>
        <p:sp>
          <p:nvSpPr>
            <p:cNvPr id="59" name="Google Shape;59;p1"/>
            <p:cNvSpPr/>
            <p:nvPr/>
          </p:nvSpPr>
          <p:spPr>
            <a:xfrm>
              <a:off x="1183658" y="13276694"/>
              <a:ext cx="5918288" cy="764581"/>
            </a:xfrm>
            <a:prstGeom prst="rect">
              <a:avLst/>
            </a:prstGeom>
            <a:solidFill>
              <a:srgbClr val="36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EAF1DD"/>
                  </a:solidFill>
                  <a:latin typeface="Garamond"/>
                  <a:ea typeface="Garamond"/>
                  <a:cs typeface="Garamond"/>
                  <a:sym typeface="Garamond"/>
                </a:rPr>
                <a:t>March 2026</a:t>
              </a:r>
              <a:endParaRPr b="0" i="0" sz="1400" u="none" cap="none" strike="noStrike">
                <a:solidFill>
                  <a:srgbClr val="000000"/>
                </a:solidFill>
                <a:latin typeface="Arial"/>
                <a:ea typeface="Arial"/>
                <a:cs typeface="Arial"/>
                <a:sym typeface="Arial"/>
              </a:endParaRPr>
            </a:p>
          </p:txBody>
        </p:sp>
        <p:sp>
          <p:nvSpPr>
            <p:cNvPr id="60" name="Google Shape;60;p1"/>
            <p:cNvSpPr txBox="1"/>
            <p:nvPr/>
          </p:nvSpPr>
          <p:spPr>
            <a:xfrm>
              <a:off x="1183658" y="13993490"/>
              <a:ext cx="5918288" cy="5495426"/>
            </a:xfrm>
            <a:prstGeom prst="rect">
              <a:avLst/>
            </a:prstGeom>
            <a:solidFill>
              <a:schemeClr val="lt1"/>
            </a:solidFill>
            <a:ln cap="flat" cmpd="sng" w="12700">
              <a:solidFill>
                <a:srgbClr val="366092"/>
              </a:solidFill>
              <a:prstDash val="solid"/>
              <a:round/>
              <a:headEnd len="sm" w="sm" type="none"/>
              <a:tailEnd len="sm" w="sm" type="none"/>
            </a:ln>
          </p:spPr>
          <p:txBody>
            <a:bodyPr anchorCtr="0" anchor="t" bIns="122975" lIns="182875" spcFirstLastPara="1" rIns="122975" wrap="square" tIns="12297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Libre Franklin"/>
                <a:ea typeface="Libre Franklin"/>
                <a:cs typeface="Libre Franklin"/>
                <a:sym typeface="Libre Franklin"/>
              </a:endParaRPr>
            </a:p>
          </p:txBody>
        </p:sp>
      </p:grpSp>
      <p:sp>
        <p:nvSpPr>
          <p:cNvPr id="61" name="Google Shape;61;p1"/>
          <p:cNvSpPr txBox="1"/>
          <p:nvPr/>
        </p:nvSpPr>
        <p:spPr>
          <a:xfrm>
            <a:off x="10652919" y="21815242"/>
            <a:ext cx="9790200" cy="2673000"/>
          </a:xfrm>
          <a:prstGeom prst="rect">
            <a:avLst/>
          </a:prstGeom>
          <a:noFill/>
          <a:ln>
            <a:noFill/>
          </a:ln>
        </p:spPr>
        <p:txBody>
          <a:bodyPr anchorCtr="0" anchor="t" bIns="45700" lIns="91425" spcFirstLastPara="1" rIns="91425" wrap="square" tIns="45700">
            <a:spAutoFit/>
          </a:bodyPr>
          <a:lstStyle/>
          <a:p>
            <a:pPr indent="-330200" lvl="0" marL="342900" marR="0" rtl="0" algn="just">
              <a:lnSpc>
                <a:spcPct val="80000"/>
              </a:lnSpc>
              <a:spcBef>
                <a:spcPts val="0"/>
              </a:spcBef>
              <a:spcAft>
                <a:spcPts val="0"/>
              </a:spcAft>
              <a:buNone/>
            </a:pPr>
            <a:r>
              <a:rPr b="0" i="0" lang="en-US" sz="2300" u="none" cap="none" strike="noStrike">
                <a:solidFill>
                  <a:srgbClr val="000000"/>
                </a:solidFill>
                <a:latin typeface="Libre Franklin"/>
                <a:ea typeface="Libre Franklin"/>
                <a:cs typeface="Libre Franklin"/>
                <a:sym typeface="Libre Franklin"/>
              </a:rPr>
              <a:t>Nyengo yadzinja m’bomali ikuyembekezereka kuyambira   m’sabata lachiwiri la mwezi wa December.</a:t>
            </a:r>
            <a:endParaRPr b="0" i="0" sz="2300" u="none" cap="none" strike="noStrike">
              <a:solidFill>
                <a:srgbClr val="000000"/>
              </a:solidFill>
              <a:latin typeface="Libre Franklin"/>
              <a:ea typeface="Libre Franklin"/>
              <a:cs typeface="Libre Franklin"/>
              <a:sym typeface="Libre Franklin"/>
            </a:endParaRPr>
          </a:p>
          <a:p>
            <a:pPr indent="-330200" lvl="0" marL="342900" marR="0" rtl="0" algn="just">
              <a:lnSpc>
                <a:spcPct val="80000"/>
              </a:lnSpc>
              <a:spcBef>
                <a:spcPts val="0"/>
              </a:spcBef>
              <a:spcAft>
                <a:spcPts val="0"/>
              </a:spcAft>
              <a:buNone/>
            </a:pPr>
            <a:r>
              <a:rPr b="0" i="0" lang="en-US" sz="2300" u="none" cap="none" strike="noStrike">
                <a:solidFill>
                  <a:srgbClr val="000000"/>
                </a:solidFill>
                <a:latin typeface="Libre Franklin"/>
                <a:ea typeface="Libre Franklin"/>
                <a:cs typeface="Libre Franklin"/>
                <a:sym typeface="Libre Franklin"/>
              </a:rPr>
              <a:t>Nyengo ya dzinja idzakhala ikupita kumapeto sabata lomaliza la mwezi wa April.</a:t>
            </a:r>
            <a:r>
              <a:rPr b="1" i="0" lang="en-US" sz="2300" u="none" cap="none" strike="noStrike">
                <a:solidFill>
                  <a:srgbClr val="000000"/>
                </a:solidFill>
                <a:latin typeface="Arial"/>
                <a:ea typeface="Arial"/>
                <a:cs typeface="Arial"/>
                <a:sym typeface="Arial"/>
              </a:rPr>
              <a:t> </a:t>
            </a:r>
            <a:endParaRPr b="0" i="0" sz="2300" u="none" cap="none" strike="noStrike">
              <a:solidFill>
                <a:srgbClr val="000000"/>
              </a:solidFill>
              <a:latin typeface="Arial"/>
              <a:ea typeface="Arial"/>
              <a:cs typeface="Arial"/>
              <a:sym typeface="Arial"/>
            </a:endParaRPr>
          </a:p>
          <a:p>
            <a:pPr indent="-330200" lvl="0" marL="342900" marR="0" rtl="0" algn="just">
              <a:lnSpc>
                <a:spcPct val="95000"/>
              </a:lnSpc>
              <a:spcBef>
                <a:spcPts val="400"/>
              </a:spcBef>
              <a:spcAft>
                <a:spcPts val="0"/>
              </a:spcAft>
              <a:buNone/>
            </a:pPr>
            <a:r>
              <a:rPr b="0" i="0" lang="en-US" sz="2300" u="none" cap="none" strike="noStrike">
                <a:solidFill>
                  <a:srgbClr val="000000"/>
                </a:solidFill>
                <a:latin typeface="Libre Franklin"/>
                <a:ea typeface="Libre Franklin"/>
                <a:cs typeface="Libre Franklin"/>
                <a:sym typeface="Libre Franklin"/>
              </a:rPr>
              <a:t>Nyengo ya dzinjayi  ikuyembekezeka kudzakhala yotalika  pakati pa masiku 120</a:t>
            </a:r>
            <a:r>
              <a:rPr b="0" i="0" lang="en-US" sz="2300" u="none" cap="none" strike="noStrike">
                <a:solidFill>
                  <a:srgbClr val="000000"/>
                </a:solidFill>
                <a:latin typeface="Arial"/>
                <a:ea typeface="Arial"/>
                <a:cs typeface="Arial"/>
                <a:sym typeface="Arial"/>
              </a:rPr>
              <a:t> ndi 130. </a:t>
            </a:r>
            <a:endParaRPr b="0" i="0" sz="2300" u="none" cap="none" strike="noStrike">
              <a:solidFill>
                <a:srgbClr val="000000"/>
              </a:solidFill>
              <a:latin typeface="Arial"/>
              <a:ea typeface="Arial"/>
              <a:cs typeface="Arial"/>
              <a:sym typeface="Arial"/>
            </a:endParaRPr>
          </a:p>
          <a:p>
            <a:pPr indent="-323850" lvl="0" marL="342900" marR="0" rtl="0" algn="just">
              <a:lnSpc>
                <a:spcPct val="95000"/>
              </a:lnSpc>
              <a:spcBef>
                <a:spcPts val="400"/>
              </a:spcBef>
              <a:spcAft>
                <a:spcPts val="0"/>
              </a:spcAft>
              <a:buClr>
                <a:srgbClr val="000000"/>
              </a:buClr>
              <a:buSzPts val="1668"/>
              <a:buFont typeface="Arial"/>
              <a:buChar char="●"/>
            </a:pPr>
            <a:r>
              <a:rPr b="0" i="0" lang="en-US" sz="2300" u="none" cap="none" strike="noStrike">
                <a:solidFill>
                  <a:srgbClr val="000000"/>
                </a:solidFill>
                <a:latin typeface="Arial"/>
                <a:ea typeface="Arial"/>
                <a:cs typeface="Arial"/>
                <a:sym typeface="Arial"/>
              </a:rPr>
              <a:t>Pali kuthekela kodzakhala ndi ng’amba yokwana sabata imodzi mu miyezi ya January ndi  February.</a:t>
            </a:r>
            <a:endParaRPr b="0" i="0" sz="2300" u="none" cap="none" strike="noStrike">
              <a:solidFill>
                <a:srgbClr val="000000"/>
              </a:solidFill>
              <a:latin typeface="Arial"/>
              <a:ea typeface="Arial"/>
              <a:cs typeface="Arial"/>
              <a:sym typeface="Arial"/>
            </a:endParaRPr>
          </a:p>
        </p:txBody>
      </p:sp>
      <p:sp>
        <p:nvSpPr>
          <p:cNvPr id="62" name="Google Shape;62;p1"/>
          <p:cNvSpPr txBox="1"/>
          <p:nvPr/>
        </p:nvSpPr>
        <p:spPr>
          <a:xfrm>
            <a:off x="5571357" y="6243184"/>
            <a:ext cx="4460100" cy="43251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i="0" lang="en-US" sz="2500" u="none" cap="none" strike="noStrike">
                <a:solidFill>
                  <a:srgbClr val="000000"/>
                </a:solidFill>
                <a:latin typeface="Calibri"/>
                <a:ea typeface="Calibri"/>
                <a:cs typeface="Calibri"/>
                <a:sym typeface="Calibri"/>
              </a:rPr>
              <a:t>Boma la Mwanza madera ambiri akuyembekezereka kudzakhala opanda mvula  koma madera ochepa adzalandila mvula yochepela 20mm.</a:t>
            </a:r>
            <a:endParaRPr sz="2500">
              <a:latin typeface="Calibri"/>
              <a:ea typeface="Calibri"/>
              <a:cs typeface="Calibri"/>
              <a:sym typeface="Calibri"/>
            </a:endParaRPr>
          </a:p>
          <a:p>
            <a:pPr indent="0" lvl="0" marL="0" marR="0" rtl="0" algn="just">
              <a:lnSpc>
                <a:spcPct val="100000"/>
              </a:lnSpc>
              <a:spcBef>
                <a:spcPts val="0"/>
              </a:spcBef>
              <a:spcAft>
                <a:spcPts val="0"/>
              </a:spcAft>
              <a:buNone/>
            </a:pPr>
            <a:r>
              <a:rPr i="0" lang="en-US" sz="2500" u="none" cap="none" strike="noStrike">
                <a:solidFill>
                  <a:srgbClr val="000000"/>
                </a:solidFill>
                <a:latin typeface="Calibri"/>
                <a:ea typeface="Calibri"/>
                <a:cs typeface="Calibri"/>
                <a:sym typeface="Calibri"/>
              </a:rPr>
              <a:t> </a:t>
            </a:r>
            <a:endParaRPr sz="2500">
              <a:latin typeface="Calibri"/>
              <a:ea typeface="Calibri"/>
              <a:cs typeface="Calibri"/>
              <a:sym typeface="Calibri"/>
            </a:endParaRPr>
          </a:p>
          <a:p>
            <a:pPr indent="0" lvl="0" marL="0" marR="0" rtl="0" algn="just">
              <a:lnSpc>
                <a:spcPct val="100000"/>
              </a:lnSpc>
              <a:spcBef>
                <a:spcPts val="0"/>
              </a:spcBef>
              <a:spcAft>
                <a:spcPts val="0"/>
              </a:spcAft>
              <a:buNone/>
            </a:pPr>
            <a:r>
              <a:rPr i="0" lang="en-US" sz="2500" u="none" cap="none" strike="noStrike">
                <a:solidFill>
                  <a:srgbClr val="000000"/>
                </a:solidFill>
                <a:latin typeface="Calibri"/>
                <a:ea typeface="Calibri"/>
                <a:cs typeface="Calibri"/>
                <a:sym typeface="Calibri"/>
              </a:rPr>
              <a:t>Tiyembekezere mvula ya chizimalupsya yomwe idzatsatane ndi mphepo ya mphamvu, yamkuntho komanso ziphaliwali.</a:t>
            </a:r>
            <a:endParaRPr sz="2500">
              <a:latin typeface="Calibri"/>
              <a:ea typeface="Calibri"/>
              <a:cs typeface="Calibri"/>
              <a:sym typeface="Calibri"/>
            </a:endParaRPr>
          </a:p>
        </p:txBody>
      </p:sp>
      <p:sp>
        <p:nvSpPr>
          <p:cNvPr id="63" name="Google Shape;63;p1"/>
          <p:cNvSpPr txBox="1"/>
          <p:nvPr/>
        </p:nvSpPr>
        <p:spPr>
          <a:xfrm>
            <a:off x="14902943" y="6232465"/>
            <a:ext cx="4874700" cy="35556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i="0" lang="en-US" sz="2500" u="none" cap="none" strike="noStrike">
                <a:solidFill>
                  <a:srgbClr val="000000"/>
                </a:solidFill>
                <a:latin typeface="Calibri"/>
                <a:ea typeface="Calibri"/>
                <a:cs typeface="Calibri"/>
                <a:sym typeface="Calibri"/>
              </a:rPr>
              <a:t>M’mwezi wa November mvula ya mlingo oyambila 50 mpakana 100mm ukuyembekezereka m’madera ambiri.</a:t>
            </a:r>
            <a:endParaRPr sz="2500">
              <a:latin typeface="Calibri"/>
              <a:ea typeface="Calibri"/>
              <a:cs typeface="Calibri"/>
              <a:sym typeface="Calibri"/>
            </a:endParaRPr>
          </a:p>
          <a:p>
            <a:pPr indent="0" lvl="0" marL="0" marR="0" rtl="0" algn="just">
              <a:lnSpc>
                <a:spcPct val="100000"/>
              </a:lnSpc>
              <a:spcBef>
                <a:spcPts val="0"/>
              </a:spcBef>
              <a:spcAft>
                <a:spcPts val="0"/>
              </a:spcAft>
              <a:buNone/>
            </a:pPr>
            <a:r>
              <a:t/>
            </a:r>
            <a:endParaRPr i="0" sz="25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i="0" sz="25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None/>
            </a:pPr>
            <a:r>
              <a:rPr i="0" lang="en-US" sz="2500" u="none" cap="none" strike="noStrike">
                <a:solidFill>
                  <a:srgbClr val="000000"/>
                </a:solidFill>
                <a:latin typeface="Calibri"/>
                <a:ea typeface="Calibri"/>
                <a:cs typeface="Calibri"/>
                <a:sym typeface="Calibri"/>
              </a:rPr>
              <a:t>Mvulayi idzatsatana ndi mphepo ya mphamvu komanso mphenzi </a:t>
            </a:r>
            <a:endParaRPr sz="25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Libre Franklin"/>
              <a:buNone/>
            </a:pPr>
            <a:r>
              <a:t/>
            </a:r>
            <a:endParaRPr i="0" sz="2500" u="none" cap="none" strike="noStrike">
              <a:solidFill>
                <a:srgbClr val="000000"/>
              </a:solidFill>
              <a:latin typeface="Calibri"/>
              <a:ea typeface="Calibri"/>
              <a:cs typeface="Calibri"/>
              <a:sym typeface="Calibri"/>
            </a:endParaRPr>
          </a:p>
        </p:txBody>
      </p:sp>
      <p:sp>
        <p:nvSpPr>
          <p:cNvPr id="64" name="Google Shape;64;p1"/>
          <p:cNvSpPr txBox="1"/>
          <p:nvPr/>
        </p:nvSpPr>
        <p:spPr>
          <a:xfrm>
            <a:off x="5422985" y="11688384"/>
            <a:ext cx="4546200" cy="4155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i="0" lang="en-US" sz="2400" u="none" cap="none" strike="noStrike">
                <a:solidFill>
                  <a:srgbClr val="000000"/>
                </a:solidFill>
                <a:latin typeface="Calibri"/>
                <a:ea typeface="Calibri"/>
                <a:cs typeface="Calibri"/>
                <a:sym typeface="Calibri"/>
              </a:rPr>
              <a:t>Madera ambiri ayembekezere mvula ya mlingo wapakati pa 200 ndi 250mm  m’mwezi wa December.</a:t>
            </a:r>
            <a:endParaRPr>
              <a:latin typeface="Calibri"/>
              <a:ea typeface="Calibri"/>
              <a:cs typeface="Calibri"/>
              <a:sym typeface="Calibri"/>
            </a:endParaRPr>
          </a:p>
          <a:p>
            <a:pPr indent="0" lvl="0" marL="0" marR="0" rtl="0" algn="just">
              <a:lnSpc>
                <a:spcPct val="100000"/>
              </a:lnSpc>
              <a:spcBef>
                <a:spcPts val="0"/>
              </a:spcBef>
              <a:spcAft>
                <a:spcPts val="0"/>
              </a:spcAft>
              <a:buNone/>
            </a:pPr>
            <a:r>
              <a:rPr i="0" lang="en-US" sz="2400" u="none" cap="none" strike="noStrike">
                <a:solidFill>
                  <a:srgbClr val="000000"/>
                </a:solidFill>
                <a:latin typeface="Calibri"/>
                <a:ea typeface="Calibri"/>
                <a:cs typeface="Calibri"/>
                <a:sym typeface="Calibri"/>
              </a:rPr>
              <a:t>Madera ozungulila Mwanza boma adzalandira mvula yochepera 250mm. </a:t>
            </a:r>
            <a:endParaRPr>
              <a:latin typeface="Calibri"/>
              <a:ea typeface="Calibri"/>
              <a:cs typeface="Calibri"/>
              <a:sym typeface="Calibri"/>
            </a:endParaRPr>
          </a:p>
          <a:p>
            <a:pPr indent="0" lvl="0" marL="0" marR="0" rtl="0" algn="just">
              <a:lnSpc>
                <a:spcPct val="100000"/>
              </a:lnSpc>
              <a:spcBef>
                <a:spcPts val="0"/>
              </a:spcBef>
              <a:spcAft>
                <a:spcPts val="0"/>
              </a:spcAft>
              <a:buNone/>
            </a:pPr>
            <a:r>
              <a:t/>
            </a:r>
            <a:endParaRPr i="0" sz="2400" u="none" cap="none" strike="noStrike">
              <a:solidFill>
                <a:srgbClr val="FF0000"/>
              </a:solidFill>
              <a:latin typeface="Calibri"/>
              <a:ea typeface="Calibri"/>
              <a:cs typeface="Calibri"/>
              <a:sym typeface="Calibri"/>
            </a:endParaRPr>
          </a:p>
          <a:p>
            <a:pPr indent="0" lvl="0" marL="0" marR="0" rtl="0" algn="just">
              <a:lnSpc>
                <a:spcPct val="100000"/>
              </a:lnSpc>
              <a:spcBef>
                <a:spcPts val="0"/>
              </a:spcBef>
              <a:spcAft>
                <a:spcPts val="0"/>
              </a:spcAft>
              <a:buNone/>
            </a:pPr>
            <a:r>
              <a:rPr i="0" lang="en-US" sz="2400" u="none" cap="none" strike="noStrike">
                <a:solidFill>
                  <a:schemeClr val="dk1"/>
                </a:solidFill>
                <a:latin typeface="Calibri"/>
                <a:ea typeface="Calibri"/>
                <a:cs typeface="Calibri"/>
                <a:sym typeface="Calibri"/>
              </a:rPr>
              <a:t>M’madera ena </a:t>
            </a:r>
            <a:r>
              <a:rPr lang="en-US" sz="2400">
                <a:solidFill>
                  <a:schemeClr val="dk1"/>
                </a:solidFill>
                <a:latin typeface="Calibri"/>
                <a:ea typeface="Calibri"/>
                <a:cs typeface="Calibri"/>
                <a:sym typeface="Calibri"/>
              </a:rPr>
              <a:t>mvula yokhazikika</a:t>
            </a:r>
            <a:r>
              <a:rPr i="0" lang="en-US" sz="2400" u="none" cap="none" strike="noStrike">
                <a:solidFill>
                  <a:schemeClr val="dk1"/>
                </a:solidFill>
                <a:latin typeface="Calibri"/>
                <a:ea typeface="Calibri"/>
                <a:cs typeface="Calibri"/>
                <a:sym typeface="Calibri"/>
              </a:rPr>
              <a:t> izayamba  mu sabata lachiwiri la mwezi wa December.</a:t>
            </a:r>
            <a:endParaRPr>
              <a:latin typeface="Calibri"/>
              <a:ea typeface="Calibri"/>
              <a:cs typeface="Calibri"/>
              <a:sym typeface="Calibri"/>
            </a:endParaRPr>
          </a:p>
        </p:txBody>
      </p:sp>
      <p:sp>
        <p:nvSpPr>
          <p:cNvPr id="65" name="Google Shape;65;p1"/>
          <p:cNvSpPr txBox="1"/>
          <p:nvPr/>
        </p:nvSpPr>
        <p:spPr>
          <a:xfrm>
            <a:off x="15373744" y="11680611"/>
            <a:ext cx="4874700" cy="28938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i="0" lang="en-US" sz="2600" u="none" cap="none" strike="noStrike">
                <a:solidFill>
                  <a:srgbClr val="000000"/>
                </a:solidFill>
                <a:latin typeface="Calibri"/>
                <a:ea typeface="Calibri"/>
                <a:cs typeface="Calibri"/>
                <a:sym typeface="Calibri"/>
              </a:rPr>
              <a:t>Boma la Mwanza likuyembekezereka kudzalandira mvula yokwana 300mm kapena kuposera apo mmadera ena.</a:t>
            </a:r>
            <a:endParaRPr sz="2600">
              <a:latin typeface="Calibri"/>
              <a:ea typeface="Calibri"/>
              <a:cs typeface="Calibri"/>
              <a:sym typeface="Calibri"/>
            </a:endParaRPr>
          </a:p>
          <a:p>
            <a:pPr indent="0" lvl="0" marL="0" marR="0" rtl="0" algn="just">
              <a:lnSpc>
                <a:spcPct val="100000"/>
              </a:lnSpc>
              <a:spcBef>
                <a:spcPts val="0"/>
              </a:spcBef>
              <a:spcAft>
                <a:spcPts val="0"/>
              </a:spcAft>
              <a:buNone/>
            </a:pPr>
            <a:r>
              <a:t/>
            </a:r>
            <a:endParaRPr i="0" sz="26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None/>
            </a:pPr>
            <a:r>
              <a:rPr i="0" lang="en-US" sz="2600" u="none" cap="none" strike="noStrike">
                <a:solidFill>
                  <a:srgbClr val="000000"/>
                </a:solidFill>
                <a:latin typeface="Calibri"/>
                <a:ea typeface="Calibri"/>
                <a:cs typeface="Calibri"/>
                <a:sym typeface="Calibri"/>
              </a:rPr>
              <a:t>Chiopsezo cha ng’amba yopitilira m’mweziwu ndi chochepa.</a:t>
            </a:r>
            <a:endParaRPr i="0" sz="2600" u="none" cap="none" strike="noStrike">
              <a:solidFill>
                <a:srgbClr val="000000"/>
              </a:solidFill>
              <a:latin typeface="Calibri"/>
              <a:ea typeface="Calibri"/>
              <a:cs typeface="Calibri"/>
              <a:sym typeface="Calibri"/>
            </a:endParaRPr>
          </a:p>
        </p:txBody>
      </p:sp>
      <p:sp>
        <p:nvSpPr>
          <p:cNvPr id="66" name="Google Shape;66;p1"/>
          <p:cNvSpPr txBox="1"/>
          <p:nvPr/>
        </p:nvSpPr>
        <p:spPr>
          <a:xfrm>
            <a:off x="5509260" y="17449256"/>
            <a:ext cx="4584300" cy="3694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i="0" lang="en-US" sz="2600" u="none" cap="none" strike="noStrike">
                <a:solidFill>
                  <a:srgbClr val="000000"/>
                </a:solidFill>
                <a:latin typeface="Calibri"/>
                <a:ea typeface="Calibri"/>
                <a:cs typeface="Calibri"/>
                <a:sym typeface="Calibri"/>
              </a:rPr>
              <a:t>Mvula ya mlingo wa pakati pa 150 ndi 200mm ikuyembekezereka m’boma la Mwanza  m’mwezi wa February.</a:t>
            </a:r>
            <a:endParaRPr sz="2600">
              <a:latin typeface="Calibri"/>
              <a:ea typeface="Calibri"/>
              <a:cs typeface="Calibri"/>
              <a:sym typeface="Calibri"/>
            </a:endParaRPr>
          </a:p>
          <a:p>
            <a:pPr indent="0" lvl="0" marL="0" marR="0" rtl="0" algn="just">
              <a:lnSpc>
                <a:spcPct val="100000"/>
              </a:lnSpc>
              <a:spcBef>
                <a:spcPts val="0"/>
              </a:spcBef>
              <a:spcAft>
                <a:spcPts val="0"/>
              </a:spcAft>
              <a:buNone/>
            </a:pPr>
            <a:r>
              <a:t/>
            </a:r>
            <a:endParaRPr i="0" sz="26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i="0" sz="26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None/>
            </a:pPr>
            <a:r>
              <a:rPr i="0" lang="en-US" sz="2600" u="none" cap="none" strike="noStrike">
                <a:solidFill>
                  <a:srgbClr val="000000"/>
                </a:solidFill>
                <a:latin typeface="Calibri"/>
                <a:ea typeface="Calibri"/>
                <a:cs typeface="Calibri"/>
                <a:sym typeface="Calibri"/>
              </a:rPr>
              <a:t>Pali kuthekela kokhala ndi ng’amba yokwana sabata imodzi  m’mweziwu.</a:t>
            </a:r>
            <a:endParaRPr sz="2600">
              <a:latin typeface="Calibri"/>
              <a:ea typeface="Calibri"/>
              <a:cs typeface="Calibri"/>
              <a:sym typeface="Calibri"/>
            </a:endParaRPr>
          </a:p>
        </p:txBody>
      </p:sp>
      <p:sp>
        <p:nvSpPr>
          <p:cNvPr id="67" name="Google Shape;67;p1"/>
          <p:cNvSpPr txBox="1"/>
          <p:nvPr/>
        </p:nvSpPr>
        <p:spPr>
          <a:xfrm>
            <a:off x="15307259" y="17347443"/>
            <a:ext cx="4773000" cy="20934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i="0" lang="en-US" sz="2600" u="none" cap="none" strike="noStrike">
                <a:solidFill>
                  <a:srgbClr val="000000"/>
                </a:solidFill>
                <a:latin typeface="Calibri"/>
                <a:ea typeface="Calibri"/>
                <a:cs typeface="Calibri"/>
                <a:sym typeface="Calibri"/>
              </a:rPr>
              <a:t> Mwezi wa March, bomali lidzalandira mvula ya mlingo wapakati pa 150 ndi 200mm.</a:t>
            </a:r>
            <a:endParaRPr sz="2600">
              <a:latin typeface="Calibri"/>
              <a:ea typeface="Calibri"/>
              <a:cs typeface="Calibri"/>
              <a:sym typeface="Calibri"/>
            </a:endParaRPr>
          </a:p>
          <a:p>
            <a:pPr indent="0" lvl="0" marL="0" marR="0" rtl="0" algn="just">
              <a:lnSpc>
                <a:spcPct val="100000"/>
              </a:lnSpc>
              <a:spcBef>
                <a:spcPts val="0"/>
              </a:spcBef>
              <a:spcAft>
                <a:spcPts val="0"/>
              </a:spcAft>
              <a:buNone/>
            </a:pPr>
            <a:r>
              <a:t/>
            </a:r>
            <a:endParaRPr i="0" sz="26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t/>
            </a:r>
            <a:endParaRPr i="0" sz="2600" u="none" cap="none" strike="noStrike">
              <a:solidFill>
                <a:srgbClr val="000000"/>
              </a:solidFill>
              <a:latin typeface="Calibri"/>
              <a:ea typeface="Calibri"/>
              <a:cs typeface="Calibri"/>
              <a:sym typeface="Calibri"/>
            </a:endParaRPr>
          </a:p>
        </p:txBody>
      </p:sp>
      <p:sp>
        <p:nvSpPr>
          <p:cNvPr id="68" name="Google Shape;68;p1"/>
          <p:cNvSpPr txBox="1"/>
          <p:nvPr/>
        </p:nvSpPr>
        <p:spPr>
          <a:xfrm>
            <a:off x="5270447" y="22962629"/>
            <a:ext cx="4782300" cy="32940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i="0" lang="en-US" sz="2600" u="none" cap="none" strike="noStrike">
                <a:solidFill>
                  <a:srgbClr val="000000"/>
                </a:solidFill>
                <a:latin typeface="Calibri"/>
                <a:ea typeface="Calibri"/>
                <a:cs typeface="Calibri"/>
                <a:sym typeface="Calibri"/>
              </a:rPr>
              <a:t>Pamene dzinja lidzakhale likufika kumapeto mu mwezi wu, madera ena adzalandira mlingo wa  mvula wosaposa 80mm.</a:t>
            </a:r>
            <a:endParaRPr sz="2600">
              <a:latin typeface="Calibri"/>
              <a:ea typeface="Calibri"/>
              <a:cs typeface="Calibri"/>
              <a:sym typeface="Calibri"/>
            </a:endParaRPr>
          </a:p>
          <a:p>
            <a:pPr indent="0" lvl="0" marL="0" marR="0" rtl="0" algn="just">
              <a:lnSpc>
                <a:spcPct val="100000"/>
              </a:lnSpc>
              <a:spcBef>
                <a:spcPts val="0"/>
              </a:spcBef>
              <a:spcAft>
                <a:spcPts val="0"/>
              </a:spcAft>
              <a:buNone/>
            </a:pPr>
            <a:r>
              <a:t/>
            </a:r>
            <a:endParaRPr i="0" sz="26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None/>
            </a:pPr>
            <a:r>
              <a:rPr i="0" lang="en-US" sz="2600" u="none" cap="none" strike="noStrike">
                <a:solidFill>
                  <a:srgbClr val="000000"/>
                </a:solidFill>
                <a:latin typeface="Calibri"/>
                <a:ea typeface="Calibri"/>
                <a:cs typeface="Calibri"/>
                <a:sym typeface="Calibri"/>
              </a:rPr>
              <a:t>Nyengo ya dzinja idzakhala ikupita kumapeto,  sabata lomaliza la mweziwu.</a:t>
            </a:r>
            <a:r>
              <a:rPr b="1" i="0" lang="en-US" sz="2600" u="none" cap="none" strike="noStrike">
                <a:solidFill>
                  <a:srgbClr val="000000"/>
                </a:solidFill>
                <a:latin typeface="Calibri"/>
                <a:ea typeface="Calibri"/>
                <a:cs typeface="Calibri"/>
                <a:sym typeface="Calibri"/>
              </a:rPr>
              <a:t> </a:t>
            </a:r>
            <a:endParaRPr i="0" sz="2600" u="none" cap="none" strike="noStrike">
              <a:solidFill>
                <a:srgbClr val="000000"/>
              </a:solidFill>
              <a:latin typeface="Calibri"/>
              <a:ea typeface="Calibri"/>
              <a:cs typeface="Calibri"/>
              <a:sym typeface="Calibri"/>
            </a:endParaRPr>
          </a:p>
        </p:txBody>
      </p:sp>
      <p:sp>
        <p:nvSpPr>
          <p:cNvPr id="69" name="Google Shape;69;p1"/>
          <p:cNvSpPr txBox="1"/>
          <p:nvPr/>
        </p:nvSpPr>
        <p:spPr>
          <a:xfrm>
            <a:off x="2501900" y="759708"/>
            <a:ext cx="16302038"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Garamond"/>
                <a:ea typeface="Garamond"/>
                <a:cs typeface="Garamond"/>
                <a:sym typeface="Garamond"/>
              </a:rPr>
              <a:t>UNDUNA WA ZACHILENGEDWE NDI KUSINTHA KWA NYENGO</a:t>
            </a:r>
            <a:endParaRPr b="0" i="0" sz="3600" u="none" cap="none" strike="noStrike">
              <a:solidFill>
                <a:srgbClr val="000000"/>
              </a:solidFill>
              <a:latin typeface="Arial"/>
              <a:ea typeface="Arial"/>
              <a:cs typeface="Arial"/>
              <a:sym typeface="Arial"/>
            </a:endParaRPr>
          </a:p>
        </p:txBody>
      </p:sp>
      <p:pic>
        <p:nvPicPr>
          <p:cNvPr id="70" name="Google Shape;70;p1"/>
          <p:cNvPicPr preferRelativeResize="0"/>
          <p:nvPr/>
        </p:nvPicPr>
        <p:blipFill rotWithShape="1">
          <a:blip r:embed="rId3">
            <a:alphaModFix/>
          </a:blip>
          <a:srcRect b="0" l="0" r="0" t="0"/>
          <a:stretch/>
        </p:blipFill>
        <p:spPr>
          <a:xfrm>
            <a:off x="1080785" y="543257"/>
            <a:ext cx="1531937" cy="1581150"/>
          </a:xfrm>
          <a:prstGeom prst="rect">
            <a:avLst/>
          </a:prstGeom>
          <a:noFill/>
          <a:ln>
            <a:noFill/>
          </a:ln>
        </p:spPr>
      </p:pic>
      <p:pic>
        <p:nvPicPr>
          <p:cNvPr id="71" name="Google Shape;71;p1"/>
          <p:cNvPicPr preferRelativeResize="0"/>
          <p:nvPr/>
        </p:nvPicPr>
        <p:blipFill rotWithShape="1">
          <a:blip r:embed="rId4">
            <a:alphaModFix/>
          </a:blip>
          <a:srcRect b="0" l="0" r="0" t="0"/>
          <a:stretch/>
        </p:blipFill>
        <p:spPr>
          <a:xfrm>
            <a:off x="19045244" y="615331"/>
            <a:ext cx="1346200" cy="1376362"/>
          </a:xfrm>
          <a:prstGeom prst="rect">
            <a:avLst/>
          </a:prstGeom>
          <a:noFill/>
          <a:ln>
            <a:noFill/>
          </a:ln>
        </p:spPr>
      </p:pic>
      <p:sp>
        <p:nvSpPr>
          <p:cNvPr id="72" name="Google Shape;72;p1"/>
          <p:cNvSpPr txBox="1"/>
          <p:nvPr/>
        </p:nvSpPr>
        <p:spPr>
          <a:xfrm>
            <a:off x="2717800" y="1216600"/>
            <a:ext cx="15870238" cy="1051857"/>
          </a:xfrm>
          <a:prstGeom prst="rect">
            <a:avLst/>
          </a:prstGeom>
          <a:noFill/>
          <a:ln>
            <a:noFill/>
          </a:ln>
        </p:spPr>
        <p:txBody>
          <a:bodyPr anchorCtr="0" anchor="ctr" bIns="307475" lIns="122975" spcFirstLastPara="1" rIns="122975" wrap="square" tIns="307475">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FF0000"/>
                </a:solidFill>
                <a:latin typeface="Garamond"/>
                <a:ea typeface="Garamond"/>
                <a:cs typeface="Garamond"/>
                <a:sym typeface="Garamond"/>
              </a:rPr>
              <a:t>NTHAMBI YOONA ZANYENGO NDI KUSINTHA KWA NYENGO</a:t>
            </a:r>
            <a:endParaRPr b="0" i="0" sz="2800" u="none" cap="none" strike="noStrike">
              <a:solidFill>
                <a:srgbClr val="000000"/>
              </a:solidFill>
              <a:latin typeface="Arial"/>
              <a:ea typeface="Arial"/>
              <a:cs typeface="Arial"/>
              <a:sym typeface="Arial"/>
            </a:endParaRPr>
          </a:p>
        </p:txBody>
      </p:sp>
      <p:sp>
        <p:nvSpPr>
          <p:cNvPr id="73" name="Google Shape;73;p1"/>
          <p:cNvSpPr txBox="1"/>
          <p:nvPr/>
        </p:nvSpPr>
        <p:spPr>
          <a:xfrm>
            <a:off x="899319" y="1858124"/>
            <a:ext cx="19507200" cy="1092200"/>
          </a:xfrm>
          <a:prstGeom prst="rect">
            <a:avLst/>
          </a:prstGeom>
          <a:noFill/>
          <a:ln>
            <a:noFill/>
          </a:ln>
        </p:spPr>
        <p:txBody>
          <a:bodyPr anchorCtr="0" anchor="ctr" bIns="122975" lIns="122975" spcFirstLastPara="1" rIns="122975" wrap="square" tIns="122975">
            <a:no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00B050"/>
                </a:solidFill>
                <a:latin typeface="Garamond"/>
                <a:ea typeface="Garamond"/>
                <a:cs typeface="Garamond"/>
                <a:sym typeface="Garamond"/>
              </a:rPr>
              <a:t>ULOSI WA KAGWEDWE KA MVULA M’BOMA LA MWANZA M’DZINJA LA 202</a:t>
            </a:r>
            <a:r>
              <a:rPr b="1" lang="en-US" sz="2800">
                <a:solidFill>
                  <a:srgbClr val="00B050"/>
                </a:solidFill>
                <a:latin typeface="Garamond"/>
                <a:ea typeface="Garamond"/>
                <a:cs typeface="Garamond"/>
                <a:sym typeface="Garamond"/>
              </a:rPr>
              <a:t>5</a:t>
            </a:r>
            <a:r>
              <a:rPr b="1" i="0" lang="en-US" sz="2800" u="none" cap="none" strike="noStrike">
                <a:solidFill>
                  <a:srgbClr val="00B050"/>
                </a:solidFill>
                <a:latin typeface="Garamond"/>
                <a:ea typeface="Garamond"/>
                <a:cs typeface="Garamond"/>
                <a:sym typeface="Garamond"/>
              </a:rPr>
              <a:t> -202</a:t>
            </a:r>
            <a:r>
              <a:rPr b="1" lang="en-US" sz="2800">
                <a:solidFill>
                  <a:srgbClr val="00B050"/>
                </a:solidFill>
                <a:latin typeface="Garamond"/>
                <a:ea typeface="Garamond"/>
                <a:cs typeface="Garamond"/>
                <a:sym typeface="Garamond"/>
              </a:rPr>
              <a:t>6</a:t>
            </a:r>
            <a:endParaRPr b="0" i="0" sz="2800" u="none" cap="none" strike="noStrike">
              <a:solidFill>
                <a:srgbClr val="00B050"/>
              </a:solidFill>
              <a:latin typeface="Garamond"/>
              <a:ea typeface="Garamond"/>
              <a:cs typeface="Garamond"/>
              <a:sym typeface="Garamond"/>
            </a:endParaRPr>
          </a:p>
        </p:txBody>
      </p:sp>
      <p:sp>
        <p:nvSpPr>
          <p:cNvPr id="74" name="Google Shape;74;p1"/>
          <p:cNvSpPr txBox="1"/>
          <p:nvPr/>
        </p:nvSpPr>
        <p:spPr>
          <a:xfrm>
            <a:off x="508143" y="28546199"/>
            <a:ext cx="8053800" cy="400800"/>
          </a:xfrm>
          <a:prstGeom prst="rect">
            <a:avLst/>
          </a:prstGeom>
          <a:noFill/>
          <a:ln>
            <a:noFill/>
          </a:ln>
        </p:spPr>
        <p:txBody>
          <a:bodyPr anchorCtr="0" anchor="t" bIns="30725" lIns="61475" spcFirstLastPara="1" rIns="61475" wrap="square" tIns="30725">
            <a:spAutoFit/>
          </a:bodyPr>
          <a:lstStyle/>
          <a:p>
            <a:pPr indent="0" lvl="0" marL="0" marR="0" rtl="0" algn="l">
              <a:lnSpc>
                <a:spcPct val="100000"/>
              </a:lnSpc>
              <a:spcBef>
                <a:spcPts val="0"/>
              </a:spcBef>
              <a:spcAft>
                <a:spcPts val="0"/>
              </a:spcAft>
              <a:buClr>
                <a:srgbClr val="000000"/>
              </a:buClr>
              <a:buSzPts val="2400"/>
              <a:buFont typeface="Arial"/>
              <a:buNone/>
            </a:pPr>
            <a:r>
              <a:rPr b="1" i="0" lang="en-US" sz="2200" u="none" cap="none" strike="noStrike">
                <a:solidFill>
                  <a:srgbClr val="000000"/>
                </a:solidFill>
                <a:latin typeface="Calibri"/>
                <a:ea typeface="Calibri"/>
                <a:cs typeface="Calibri"/>
                <a:sym typeface="Calibri"/>
              </a:rPr>
              <a:t>Mukafuna kudziwa zambiri lemberani kwa:</a:t>
            </a:r>
            <a:endParaRPr b="1" i="0" sz="1200" u="none" cap="none" strike="noStrike">
              <a:solidFill>
                <a:srgbClr val="000000"/>
              </a:solidFill>
              <a:latin typeface="Arial"/>
              <a:ea typeface="Arial"/>
              <a:cs typeface="Arial"/>
              <a:sym typeface="Arial"/>
            </a:endParaRPr>
          </a:p>
        </p:txBody>
      </p:sp>
      <p:grpSp>
        <p:nvGrpSpPr>
          <p:cNvPr id="75" name="Google Shape;75;p1"/>
          <p:cNvGrpSpPr/>
          <p:nvPr/>
        </p:nvGrpSpPr>
        <p:grpSpPr>
          <a:xfrm>
            <a:off x="473700" y="28095057"/>
            <a:ext cx="19053057" cy="513270"/>
            <a:chOff x="955117" y="28550033"/>
            <a:chExt cx="19053057" cy="432518"/>
          </a:xfrm>
        </p:grpSpPr>
        <p:sp>
          <p:nvSpPr>
            <p:cNvPr id="76" name="Google Shape;76;p1"/>
            <p:cNvSpPr txBox="1"/>
            <p:nvPr/>
          </p:nvSpPr>
          <p:spPr>
            <a:xfrm>
              <a:off x="955117" y="28644751"/>
              <a:ext cx="8053800" cy="337800"/>
            </a:xfrm>
            <a:prstGeom prst="rect">
              <a:avLst/>
            </a:prstGeom>
            <a:noFill/>
            <a:ln>
              <a:noFill/>
            </a:ln>
          </p:spPr>
          <p:txBody>
            <a:bodyPr anchorCtr="0" anchor="t" bIns="30725" lIns="61475" spcFirstLastPara="1" rIns="61475" wrap="square" tIns="30725">
              <a:spAutoFit/>
            </a:bodyPr>
            <a:lstStyle/>
            <a:p>
              <a:pPr indent="0" lvl="0" marL="0" marR="0" rtl="0" algn="l">
                <a:lnSpc>
                  <a:spcPct val="100000"/>
                </a:lnSpc>
                <a:spcBef>
                  <a:spcPts val="0"/>
                </a:spcBef>
                <a:spcAft>
                  <a:spcPts val="0"/>
                </a:spcAft>
                <a:buClr>
                  <a:srgbClr val="000000"/>
                </a:buClr>
                <a:buSzPts val="2400"/>
                <a:buFont typeface="Arial"/>
                <a:buNone/>
              </a:pPr>
              <a:r>
                <a:rPr b="1" i="0" lang="en-US" sz="2200" u="none" cap="none" strike="noStrike">
                  <a:solidFill>
                    <a:srgbClr val="000000"/>
                  </a:solidFill>
                  <a:latin typeface="Calibri"/>
                  <a:ea typeface="Calibri"/>
                  <a:cs typeface="Calibri"/>
                  <a:sym typeface="Calibri"/>
                </a:rPr>
                <a:t>Ulosiwu udza</a:t>
              </a:r>
              <a:r>
                <a:rPr b="1" lang="en-US" sz="2200">
                  <a:latin typeface="Calibri"/>
                  <a:ea typeface="Calibri"/>
                  <a:cs typeface="Calibri"/>
                  <a:sym typeface="Calibri"/>
                </a:rPr>
                <a:t>uni</a:t>
              </a:r>
              <a:r>
                <a:rPr b="1" i="0" lang="en-US" sz="2200" u="none" cap="none" strike="noStrike">
                  <a:solidFill>
                    <a:srgbClr val="000000"/>
                  </a:solidFill>
                  <a:latin typeface="Calibri"/>
                  <a:ea typeface="Calibri"/>
                  <a:cs typeface="Calibri"/>
                  <a:sym typeface="Calibri"/>
                </a:rPr>
                <a:t>kidwanso mu mwezi wa December 202</a:t>
              </a:r>
              <a:r>
                <a:rPr b="1" lang="en-US" sz="2200">
                  <a:latin typeface="Calibri"/>
                  <a:ea typeface="Calibri"/>
                  <a:cs typeface="Calibri"/>
                  <a:sym typeface="Calibri"/>
                </a:rPr>
                <a:t>5</a:t>
              </a:r>
              <a:endParaRPr b="1" i="0" sz="1200" u="none" cap="none" strike="noStrike">
                <a:solidFill>
                  <a:srgbClr val="000000"/>
                </a:solidFill>
                <a:latin typeface="Arial"/>
                <a:ea typeface="Arial"/>
                <a:cs typeface="Arial"/>
                <a:sym typeface="Arial"/>
              </a:endParaRPr>
            </a:p>
          </p:txBody>
        </p:sp>
        <p:sp>
          <p:nvSpPr>
            <p:cNvPr id="77" name="Google Shape;77;p1"/>
            <p:cNvSpPr txBox="1"/>
            <p:nvPr/>
          </p:nvSpPr>
          <p:spPr>
            <a:xfrm>
              <a:off x="11522074" y="28550033"/>
              <a:ext cx="8486100" cy="389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Libre Franklin"/>
                  <a:ea typeface="Libre Franklin"/>
                  <a:cs typeface="Libre Franklin"/>
                  <a:sym typeface="Libre Franklin"/>
                </a:rPr>
                <a:t>Za</a:t>
              </a:r>
              <a:r>
                <a:rPr lang="en-US" sz="2400">
                  <a:latin typeface="Libre Franklin"/>
                  <a:ea typeface="Libre Franklin"/>
                  <a:cs typeface="Libre Franklin"/>
                  <a:sym typeface="Libre Franklin"/>
                </a:rPr>
                <a:t>pangidwa ndi kusindikizidwa</a:t>
              </a:r>
              <a:r>
                <a:rPr b="0" i="0" lang="en-US" sz="2400" u="none" cap="none" strike="noStrike">
                  <a:solidFill>
                    <a:srgbClr val="000000"/>
                  </a:solidFill>
                  <a:latin typeface="Libre Franklin"/>
                  <a:ea typeface="Libre Franklin"/>
                  <a:cs typeface="Libre Franklin"/>
                  <a:sym typeface="Libre Franklin"/>
                </a:rPr>
                <a:t> ndi thandizo lochokera ku:</a:t>
              </a:r>
              <a:endParaRPr b="0" i="0" sz="2400" u="none" cap="none" strike="noStrike">
                <a:solidFill>
                  <a:srgbClr val="000000"/>
                </a:solidFill>
                <a:latin typeface="Libre Franklin"/>
                <a:ea typeface="Libre Franklin"/>
                <a:cs typeface="Libre Franklin"/>
                <a:sym typeface="Libre Franklin"/>
              </a:endParaRPr>
            </a:p>
          </p:txBody>
        </p:sp>
      </p:grpSp>
      <p:sp>
        <p:nvSpPr>
          <p:cNvPr id="78" name="Google Shape;78;p1"/>
          <p:cNvSpPr txBox="1"/>
          <p:nvPr/>
        </p:nvSpPr>
        <p:spPr>
          <a:xfrm>
            <a:off x="473700" y="28846500"/>
            <a:ext cx="5826000" cy="1370400"/>
          </a:xfrm>
          <a:prstGeom prst="rect">
            <a:avLst/>
          </a:prstGeom>
          <a:noFill/>
          <a:ln>
            <a:noFill/>
          </a:ln>
        </p:spPr>
        <p:txBody>
          <a:bodyPr anchorCtr="0" anchor="t" bIns="30725" lIns="61475" spcFirstLastPara="1" rIns="61475" wrap="square" tIns="30725">
            <a:spAutoFit/>
          </a:bodyPr>
          <a:lstStyle/>
          <a:p>
            <a:pPr indent="0" lvl="0" marL="0" marR="0" rtl="0" algn="l">
              <a:lnSpc>
                <a:spcPct val="100000"/>
              </a:lnSpc>
              <a:spcBef>
                <a:spcPts val="0"/>
              </a:spcBef>
              <a:spcAft>
                <a:spcPts val="0"/>
              </a:spcAft>
              <a:buClr>
                <a:srgbClr val="000000"/>
              </a:buClr>
              <a:buSzPts val="2000"/>
              <a:buFont typeface="Arial"/>
              <a:buNone/>
            </a:pPr>
            <a:r>
              <a:rPr b="0" i="0" lang="en-US" sz="1700" u="none" cap="none" strike="noStrike">
                <a:solidFill>
                  <a:srgbClr val="000000"/>
                </a:solidFill>
                <a:latin typeface="Libre Franklin"/>
                <a:ea typeface="Libre Franklin"/>
                <a:cs typeface="Libre Franklin"/>
                <a:sym typeface="Libre Franklin"/>
              </a:rPr>
              <a:t>The Director of Climate Change and Meteorological Services, P.O. Box 1808,Blantyre.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rPr b="0" i="0" lang="en-US" sz="1700" u="none" cap="none" strike="noStrike">
                <a:solidFill>
                  <a:srgbClr val="000000"/>
                </a:solidFill>
                <a:latin typeface="Libre Franklin"/>
                <a:ea typeface="Libre Franklin"/>
                <a:cs typeface="Libre Franklin"/>
                <a:sym typeface="Libre Franklin"/>
              </a:rPr>
              <a:t>Tel +265 1 82 47 12 / Cell: +</a:t>
            </a:r>
            <a:r>
              <a:rPr b="0" i="0" lang="en-US" sz="1600" u="none" cap="none" strike="noStrike">
                <a:solidFill>
                  <a:srgbClr val="000000"/>
                </a:solidFill>
                <a:latin typeface="Libre Franklin"/>
                <a:ea typeface="Libre Franklin"/>
                <a:cs typeface="Libre Franklin"/>
                <a:sym typeface="Libre Franklin"/>
              </a:rPr>
              <a:t>265 882 26 65 79</a:t>
            </a:r>
            <a:r>
              <a:rPr b="0" i="0" lang="en-US" sz="1100" u="none" cap="none" strike="noStrike">
                <a:solidFill>
                  <a:srgbClr val="000000"/>
                </a:solidFill>
                <a:latin typeface="Arial"/>
                <a:ea typeface="Arial"/>
                <a:cs typeface="Arial"/>
                <a:sym typeface="Arial"/>
              </a:rPr>
              <a:t> </a:t>
            </a:r>
            <a:r>
              <a:rPr b="0" i="0" lang="en-US" sz="1700" u="none" cap="none" strike="noStrike">
                <a:solidFill>
                  <a:srgbClr val="000000"/>
                </a:solidFill>
                <a:latin typeface="Libre Franklin"/>
                <a:ea typeface="Libre Franklin"/>
                <a:cs typeface="Libre Franklin"/>
                <a:sym typeface="Libre Franklin"/>
              </a:rPr>
              <a:t>Email: </a:t>
            </a:r>
            <a:r>
              <a:rPr b="0" i="0" lang="en-US" sz="1700" u="sng" cap="none" strike="noStrike">
                <a:solidFill>
                  <a:srgbClr val="000000"/>
                </a:solidFill>
                <a:latin typeface="Libre Franklin"/>
                <a:ea typeface="Libre Franklin"/>
                <a:cs typeface="Libre Franklin"/>
                <a:sym typeface="Libre Franklin"/>
                <a:hlinkClick r:id="rId5">
                  <a:extLst>
                    <a:ext uri="{A12FA001-AC4F-418D-AE19-62706E023703}">
                      <ahyp:hlinkClr val="tx"/>
                    </a:ext>
                  </a:extLst>
                </a:hlinkClick>
              </a:rPr>
              <a:t>metdept@metmalawi.gov.mw</a:t>
            </a:r>
            <a:r>
              <a:rPr b="0" i="0" lang="en-US" sz="1700" u="none" cap="none" strike="noStrike">
                <a:solidFill>
                  <a:srgbClr val="000000"/>
                </a:solidFill>
                <a:latin typeface="Libre Franklin"/>
                <a:ea typeface="Libre Franklin"/>
                <a:cs typeface="Libre Franklin"/>
                <a:sym typeface="Libre Franklin"/>
              </a:rPr>
              <a:t> ;  Website: </a:t>
            </a:r>
            <a:r>
              <a:rPr b="0" i="0" lang="en-US" sz="1700" u="sng" cap="none" strike="noStrike">
                <a:solidFill>
                  <a:srgbClr val="000000"/>
                </a:solidFill>
                <a:latin typeface="Libre Franklin"/>
                <a:ea typeface="Libre Franklin"/>
                <a:cs typeface="Libre Franklin"/>
                <a:sym typeface="Libre Franklin"/>
                <a:hlinkClick r:id="rId6">
                  <a:extLst>
                    <a:ext uri="{A12FA001-AC4F-418D-AE19-62706E023703}">
                      <ahyp:hlinkClr val="tx"/>
                    </a:ext>
                  </a:extLst>
                </a:hlinkClick>
              </a:rPr>
              <a:t>www.metmalawi.gov.mw</a:t>
            </a:r>
            <a:r>
              <a:rPr b="0" i="0" lang="en-US" sz="1700" u="none" cap="none" strike="noStrike">
                <a:solidFill>
                  <a:srgbClr val="000000"/>
                </a:solidFill>
                <a:latin typeface="Libre Franklin"/>
                <a:ea typeface="Libre Franklin"/>
                <a:cs typeface="Libre Franklin"/>
                <a:sym typeface="Libre Franklin"/>
              </a:rPr>
              <a:t> </a:t>
            </a:r>
            <a:endParaRPr b="0" i="0" sz="1800" u="none" cap="none" strike="noStrike">
              <a:solidFill>
                <a:srgbClr val="000000"/>
              </a:solidFill>
              <a:latin typeface="Times New Roman"/>
              <a:ea typeface="Times New Roman"/>
              <a:cs typeface="Times New Roman"/>
              <a:sym typeface="Times New Roman"/>
            </a:endParaRPr>
          </a:p>
        </p:txBody>
      </p:sp>
      <p:pic>
        <p:nvPicPr>
          <p:cNvPr id="79" name="Google Shape;79;p1"/>
          <p:cNvPicPr preferRelativeResize="0"/>
          <p:nvPr/>
        </p:nvPicPr>
        <p:blipFill rotWithShape="1">
          <a:blip r:embed="rId7">
            <a:alphaModFix/>
          </a:blip>
          <a:srcRect b="0" l="0" r="0" t="0"/>
          <a:stretch/>
        </p:blipFill>
        <p:spPr>
          <a:xfrm>
            <a:off x="992397" y="6125549"/>
            <a:ext cx="4213835" cy="4213835"/>
          </a:xfrm>
          <a:prstGeom prst="rect">
            <a:avLst/>
          </a:prstGeom>
          <a:noFill/>
          <a:ln>
            <a:noFill/>
          </a:ln>
        </p:spPr>
      </p:pic>
      <p:pic>
        <p:nvPicPr>
          <p:cNvPr id="80" name="Google Shape;80;p1"/>
          <p:cNvPicPr preferRelativeResize="0"/>
          <p:nvPr/>
        </p:nvPicPr>
        <p:blipFill rotWithShape="1">
          <a:blip r:embed="rId8">
            <a:alphaModFix/>
          </a:blip>
          <a:srcRect b="0" l="0" r="0" t="0"/>
          <a:stretch/>
        </p:blipFill>
        <p:spPr>
          <a:xfrm>
            <a:off x="11377677" y="6337150"/>
            <a:ext cx="3341422" cy="3742638"/>
          </a:xfrm>
          <a:prstGeom prst="rect">
            <a:avLst/>
          </a:prstGeom>
          <a:noFill/>
          <a:ln>
            <a:noFill/>
          </a:ln>
        </p:spPr>
      </p:pic>
      <p:pic>
        <p:nvPicPr>
          <p:cNvPr id="81" name="Google Shape;81;p1"/>
          <p:cNvPicPr preferRelativeResize="0"/>
          <p:nvPr/>
        </p:nvPicPr>
        <p:blipFill rotWithShape="1">
          <a:blip r:embed="rId9">
            <a:alphaModFix/>
          </a:blip>
          <a:srcRect b="0" l="0" r="0" t="0"/>
          <a:stretch/>
        </p:blipFill>
        <p:spPr>
          <a:xfrm>
            <a:off x="1372617" y="11844030"/>
            <a:ext cx="3453388" cy="4017891"/>
          </a:xfrm>
          <a:prstGeom prst="rect">
            <a:avLst/>
          </a:prstGeom>
          <a:noFill/>
          <a:ln>
            <a:noFill/>
          </a:ln>
        </p:spPr>
      </p:pic>
      <p:pic>
        <p:nvPicPr>
          <p:cNvPr id="82" name="Google Shape;82;p1"/>
          <p:cNvPicPr preferRelativeResize="0"/>
          <p:nvPr/>
        </p:nvPicPr>
        <p:blipFill rotWithShape="1">
          <a:blip r:embed="rId10">
            <a:alphaModFix/>
          </a:blip>
          <a:srcRect b="0" l="0" r="0" t="0"/>
          <a:stretch/>
        </p:blipFill>
        <p:spPr>
          <a:xfrm>
            <a:off x="11138827" y="11991123"/>
            <a:ext cx="3630671" cy="4525963"/>
          </a:xfrm>
          <a:prstGeom prst="rect">
            <a:avLst/>
          </a:prstGeom>
          <a:noFill/>
          <a:ln>
            <a:noFill/>
          </a:ln>
        </p:spPr>
      </p:pic>
      <p:pic>
        <p:nvPicPr>
          <p:cNvPr id="83" name="Google Shape;83;p1"/>
          <p:cNvPicPr preferRelativeResize="0"/>
          <p:nvPr/>
        </p:nvPicPr>
        <p:blipFill rotWithShape="1">
          <a:blip r:embed="rId11">
            <a:alphaModFix/>
          </a:blip>
          <a:srcRect b="0" l="0" r="0" t="0"/>
          <a:stretch/>
        </p:blipFill>
        <p:spPr>
          <a:xfrm>
            <a:off x="1178091" y="17490552"/>
            <a:ext cx="3648269" cy="3943246"/>
          </a:xfrm>
          <a:prstGeom prst="rect">
            <a:avLst/>
          </a:prstGeom>
          <a:noFill/>
          <a:ln>
            <a:noFill/>
          </a:ln>
        </p:spPr>
      </p:pic>
      <p:pic>
        <p:nvPicPr>
          <p:cNvPr id="84" name="Google Shape;84;p1"/>
          <p:cNvPicPr preferRelativeResize="0"/>
          <p:nvPr/>
        </p:nvPicPr>
        <p:blipFill rotWithShape="1">
          <a:blip r:embed="rId12">
            <a:alphaModFix/>
          </a:blip>
          <a:srcRect b="0" l="0" r="0" t="0"/>
          <a:stretch/>
        </p:blipFill>
        <p:spPr>
          <a:xfrm>
            <a:off x="11258523" y="17490516"/>
            <a:ext cx="3685592" cy="4008560"/>
          </a:xfrm>
          <a:prstGeom prst="rect">
            <a:avLst/>
          </a:prstGeom>
          <a:noFill/>
          <a:ln>
            <a:noFill/>
          </a:ln>
        </p:spPr>
      </p:pic>
      <p:pic>
        <p:nvPicPr>
          <p:cNvPr id="85" name="Google Shape;85;p1"/>
          <p:cNvPicPr preferRelativeResize="0"/>
          <p:nvPr/>
        </p:nvPicPr>
        <p:blipFill rotWithShape="1">
          <a:blip r:embed="rId13">
            <a:alphaModFix/>
          </a:blip>
          <a:srcRect b="0" l="0" r="0" t="0"/>
          <a:stretch/>
        </p:blipFill>
        <p:spPr>
          <a:xfrm>
            <a:off x="937415" y="22962629"/>
            <a:ext cx="3840609" cy="3840609"/>
          </a:xfrm>
          <a:prstGeom prst="rect">
            <a:avLst/>
          </a:prstGeom>
          <a:noFill/>
          <a:ln>
            <a:noFill/>
          </a:ln>
        </p:spPr>
      </p:pic>
      <p:pic>
        <p:nvPicPr>
          <p:cNvPr id="86" name="Google Shape;86;p1"/>
          <p:cNvPicPr preferRelativeResize="0"/>
          <p:nvPr/>
        </p:nvPicPr>
        <p:blipFill rotWithShape="1">
          <a:blip r:embed="rId14">
            <a:alphaModFix/>
          </a:blip>
          <a:srcRect b="0" l="0" r="0" t="0"/>
          <a:stretch/>
        </p:blipFill>
        <p:spPr>
          <a:xfrm>
            <a:off x="11040656" y="24772476"/>
            <a:ext cx="4046264" cy="2753243"/>
          </a:xfrm>
          <a:prstGeom prst="rect">
            <a:avLst/>
          </a:prstGeom>
          <a:noFill/>
          <a:ln>
            <a:noFill/>
          </a:ln>
        </p:spPr>
      </p:pic>
      <p:pic>
        <p:nvPicPr>
          <p:cNvPr id="87" name="Google Shape;87;p1"/>
          <p:cNvPicPr preferRelativeResize="0"/>
          <p:nvPr/>
        </p:nvPicPr>
        <p:blipFill rotWithShape="1">
          <a:blip r:embed="rId15">
            <a:alphaModFix/>
          </a:blip>
          <a:srcRect b="0" l="0" r="0" t="0"/>
          <a:stretch/>
        </p:blipFill>
        <p:spPr>
          <a:xfrm>
            <a:off x="15493551" y="24848954"/>
            <a:ext cx="4635094" cy="3079675"/>
          </a:xfrm>
          <a:prstGeom prst="rect">
            <a:avLst/>
          </a:prstGeom>
          <a:noFill/>
          <a:ln>
            <a:noFill/>
          </a:ln>
        </p:spPr>
      </p:pic>
      <p:pic>
        <p:nvPicPr>
          <p:cNvPr id="88" name="Google Shape;88;p1"/>
          <p:cNvPicPr preferRelativeResize="0"/>
          <p:nvPr/>
        </p:nvPicPr>
        <p:blipFill>
          <a:blip r:embed="rId16">
            <a:alphaModFix/>
          </a:blip>
          <a:stretch>
            <a:fillRect/>
          </a:stretch>
        </p:blipFill>
        <p:spPr>
          <a:xfrm>
            <a:off x="7818188" y="28858800"/>
            <a:ext cx="12820650" cy="1114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2013-02-10T21:14:48Z</dcterms:created>
  <dc:creator>Jay Larson</dc:creator>
</cp:coreProperties>
</file>