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Lst>
  <p:sldSz cy="30267275" cx="21305825"/>
  <p:notesSz cx="7004050" cy="9290050"/>
  <p:embeddedFontLst>
    <p:embeddedFont>
      <p:font typeface="Libre Franklin"/>
      <p:regular r:id="rId7"/>
      <p:bold r:id="rId8"/>
      <p:italic r:id="rId9"/>
      <p:boldItalic r:id="rId10"/>
    </p:embeddedFont>
    <p:embeddedFont>
      <p:font typeface="Garamond"/>
      <p:regular r:id="rId11"/>
      <p:bold r:id="rId12"/>
      <p:italic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904">
          <p15:clr>
            <a:srgbClr val="A4A3A4"/>
          </p15:clr>
        </p15:guide>
        <p15:guide id="2" pos="7027">
          <p15:clr>
            <a:srgbClr val="A4A3A4"/>
          </p15:clr>
        </p15:guide>
      </p15:sldGuideLst>
    </p:ext>
    <p:ext uri="GoogleSlidesCustomDataVersion2">
      <go:slidesCustomData xmlns:go="http://customooxmlschemas.google.com/" r:id="rId15" roundtripDataSignature="AMtx7mgdeeOfGC7996oPAUww13ZY2OzMx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904" orient="horz"/>
        <p:guide pos="7027"/>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Garamond-regular.fntdata"/><Relationship Id="rId10" Type="http://schemas.openxmlformats.org/officeDocument/2006/relationships/font" Target="fonts/LibreFranklin-boldItalic.fntdata"/><Relationship Id="rId13" Type="http://schemas.openxmlformats.org/officeDocument/2006/relationships/font" Target="fonts/Garamond-italic.fntdata"/><Relationship Id="rId12" Type="http://schemas.openxmlformats.org/officeDocument/2006/relationships/font" Target="fonts/Garamond-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LibreFranklin-italic.fntdata"/><Relationship Id="rId15" Type="http://customschemas.google.com/relationships/presentationmetadata" Target="metadata"/><Relationship Id="rId14" Type="http://schemas.openxmlformats.org/officeDocument/2006/relationships/font" Target="fonts/Garamond-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LibreFranklin-regular.fntdata"/><Relationship Id="rId8" Type="http://schemas.openxmlformats.org/officeDocument/2006/relationships/font" Target="fonts/LibreFranklin-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5300" cy="46513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67163" y="0"/>
            <a:ext cx="3035300" cy="46513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276475" y="696913"/>
            <a:ext cx="2451100" cy="34829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0088" y="4413250"/>
            <a:ext cx="5603875" cy="41798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3325"/>
            <a:ext cx="3035300" cy="465138"/>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67163" y="8823325"/>
            <a:ext cx="3035300" cy="465138"/>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 name="Shape 32"/>
        <p:cNvGrpSpPr/>
        <p:nvPr/>
      </p:nvGrpSpPr>
      <p:grpSpPr>
        <a:xfrm>
          <a:off x="0" y="0"/>
          <a:ext cx="0" cy="0"/>
          <a:chOff x="0" y="0"/>
          <a:chExt cx="0" cy="0"/>
        </a:xfrm>
      </p:grpSpPr>
      <p:sp>
        <p:nvSpPr>
          <p:cNvPr id="33" name="Google Shape;33;p1:notes"/>
          <p:cNvSpPr/>
          <p:nvPr>
            <p:ph idx="2" type="sldImg"/>
          </p:nvPr>
        </p:nvSpPr>
        <p:spPr>
          <a:xfrm>
            <a:off x="2276475" y="696913"/>
            <a:ext cx="2451100" cy="34829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 name="Google Shape;34;p1:notes"/>
          <p:cNvSpPr txBox="1"/>
          <p:nvPr>
            <p:ph idx="1" type="body"/>
          </p:nvPr>
        </p:nvSpPr>
        <p:spPr>
          <a:xfrm>
            <a:off x="700088" y="4413250"/>
            <a:ext cx="5603875" cy="41798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 name="Google Shape;35;p1:notes"/>
          <p:cNvSpPr txBox="1"/>
          <p:nvPr>
            <p:ph idx="12" type="sldNum"/>
          </p:nvPr>
        </p:nvSpPr>
        <p:spPr>
          <a:xfrm>
            <a:off x="3967163" y="8823325"/>
            <a:ext cx="3035300" cy="465138"/>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5" name="Shape 15"/>
        <p:cNvGrpSpPr/>
        <p:nvPr/>
      </p:nvGrpSpPr>
      <p:grpSpPr>
        <a:xfrm>
          <a:off x="0" y="0"/>
          <a:ext cx="0" cy="0"/>
          <a:chOff x="0" y="0"/>
          <a:chExt cx="0" cy="0"/>
        </a:xfrm>
      </p:grpSpPr>
      <p:sp>
        <p:nvSpPr>
          <p:cNvPr id="16" name="Google Shape;16;p3"/>
          <p:cNvSpPr/>
          <p:nvPr/>
        </p:nvSpPr>
        <p:spPr>
          <a:xfrm>
            <a:off x="20714009" y="0"/>
            <a:ext cx="591829" cy="30267275"/>
          </a:xfrm>
          <a:prstGeom prst="rect">
            <a:avLst/>
          </a:prstGeom>
          <a:noFill/>
          <a:ln>
            <a:noFill/>
          </a:ln>
        </p:spPr>
        <p:txBody>
          <a:bodyPr anchorCtr="0" anchor="ctr" bIns="30725" lIns="61475" spcFirstLastPara="1" rIns="61475" wrap="square" tIns="30725">
            <a:noAutofit/>
          </a:bodyPr>
          <a:lstStyle/>
          <a:p>
            <a:pPr indent="0" lvl="0" marL="0" marR="0" rtl="0" algn="ctr">
              <a:lnSpc>
                <a:spcPct val="100000"/>
              </a:lnSpc>
              <a:spcBef>
                <a:spcPts val="0"/>
              </a:spcBef>
              <a:spcAft>
                <a:spcPts val="0"/>
              </a:spcAft>
              <a:buClr>
                <a:srgbClr val="000000"/>
              </a:buClr>
              <a:buSzPts val="5800"/>
              <a:buFont typeface="Arial"/>
              <a:buNone/>
            </a:pPr>
            <a:r>
              <a:t/>
            </a:r>
            <a:endParaRPr b="0" i="0" sz="5800" u="none" cap="none" strike="noStrike">
              <a:solidFill>
                <a:schemeClr val="lt1"/>
              </a:solidFill>
              <a:latin typeface="Calibri"/>
              <a:ea typeface="Calibri"/>
              <a:cs typeface="Calibri"/>
              <a:sym typeface="Calibri"/>
            </a:endParaRPr>
          </a:p>
        </p:txBody>
      </p:sp>
      <p:sp>
        <p:nvSpPr>
          <p:cNvPr id="17" name="Google Shape;17;p3"/>
          <p:cNvSpPr/>
          <p:nvPr/>
        </p:nvSpPr>
        <p:spPr>
          <a:xfrm>
            <a:off x="0" y="0"/>
            <a:ext cx="591829" cy="30267275"/>
          </a:xfrm>
          <a:prstGeom prst="rect">
            <a:avLst/>
          </a:prstGeom>
          <a:noFill/>
          <a:ln>
            <a:noFill/>
          </a:ln>
        </p:spPr>
        <p:txBody>
          <a:bodyPr anchorCtr="0" anchor="ctr" bIns="30725" lIns="61475" spcFirstLastPara="1" rIns="61475" wrap="square" tIns="30725">
            <a:noAutofit/>
          </a:bodyPr>
          <a:lstStyle/>
          <a:p>
            <a:pPr indent="0" lvl="0" marL="0" marR="0" rtl="0" algn="ctr">
              <a:lnSpc>
                <a:spcPct val="100000"/>
              </a:lnSpc>
              <a:spcBef>
                <a:spcPts val="0"/>
              </a:spcBef>
              <a:spcAft>
                <a:spcPts val="0"/>
              </a:spcAft>
              <a:buClr>
                <a:srgbClr val="000000"/>
              </a:buClr>
              <a:buSzPts val="5800"/>
              <a:buFont typeface="Arial"/>
              <a:buNone/>
            </a:pPr>
            <a:r>
              <a:t/>
            </a:r>
            <a:endParaRPr b="0" i="0" sz="5800" u="none" cap="none" strike="noStrike">
              <a:solidFill>
                <a:schemeClr val="lt1"/>
              </a:solidFill>
              <a:latin typeface="Calibri"/>
              <a:ea typeface="Calibri"/>
              <a:cs typeface="Calibri"/>
              <a:sym typeface="Calibri"/>
            </a:endParaRPr>
          </a:p>
        </p:txBody>
      </p:sp>
      <p:sp>
        <p:nvSpPr>
          <p:cNvPr id="18" name="Google Shape;18;p3"/>
          <p:cNvSpPr/>
          <p:nvPr/>
        </p:nvSpPr>
        <p:spPr>
          <a:xfrm>
            <a:off x="0" y="2"/>
            <a:ext cx="21305838" cy="3783408"/>
          </a:xfrm>
          <a:prstGeom prst="rect">
            <a:avLst/>
          </a:prstGeom>
          <a:solidFill>
            <a:schemeClr val="lt1"/>
          </a:solidFill>
          <a:ln>
            <a:noFill/>
          </a:ln>
        </p:spPr>
        <p:txBody>
          <a:bodyPr anchorCtr="0" anchor="ctr" bIns="30725" lIns="61475" spcFirstLastPara="1" rIns="61475" wrap="square" tIns="30725">
            <a:noAutofit/>
          </a:bodyPr>
          <a:lstStyle/>
          <a:p>
            <a:pPr indent="0" lvl="0" marL="0" marR="0" rtl="0" algn="ctr">
              <a:lnSpc>
                <a:spcPct val="100000"/>
              </a:lnSpc>
              <a:spcBef>
                <a:spcPts val="0"/>
              </a:spcBef>
              <a:spcAft>
                <a:spcPts val="0"/>
              </a:spcAft>
              <a:buClr>
                <a:srgbClr val="000000"/>
              </a:buClr>
              <a:buSzPts val="5800"/>
              <a:buFont typeface="Arial"/>
              <a:buNone/>
            </a:pPr>
            <a:r>
              <a:t/>
            </a:r>
            <a:endParaRPr b="0" i="0" sz="5800" u="none" cap="none" strike="noStrike">
              <a:solidFill>
                <a:schemeClr val="lt1"/>
              </a:solidFill>
              <a:latin typeface="Calibri"/>
              <a:ea typeface="Calibri"/>
              <a:cs typeface="Calibri"/>
              <a:sym typeface="Calibri"/>
            </a:endParaRPr>
          </a:p>
        </p:txBody>
      </p:sp>
      <p:sp>
        <p:nvSpPr>
          <p:cNvPr id="19" name="Google Shape;19;p3"/>
          <p:cNvSpPr/>
          <p:nvPr/>
        </p:nvSpPr>
        <p:spPr>
          <a:xfrm>
            <a:off x="0" y="27981275"/>
            <a:ext cx="21305838" cy="2286000"/>
          </a:xfrm>
          <a:prstGeom prst="rect">
            <a:avLst/>
          </a:prstGeom>
          <a:solidFill>
            <a:srgbClr val="B7CCE4"/>
          </a:solidFill>
          <a:ln>
            <a:noFill/>
          </a:ln>
        </p:spPr>
        <p:txBody>
          <a:bodyPr anchorCtr="0" anchor="ctr" bIns="30725" lIns="61475" spcFirstLastPara="1" rIns="61475" wrap="square" tIns="30725">
            <a:noAutofit/>
          </a:bodyPr>
          <a:lstStyle/>
          <a:p>
            <a:pPr indent="0" lvl="0" marL="0" marR="0" rtl="0" algn="ctr">
              <a:lnSpc>
                <a:spcPct val="100000"/>
              </a:lnSpc>
              <a:spcBef>
                <a:spcPts val="0"/>
              </a:spcBef>
              <a:spcAft>
                <a:spcPts val="0"/>
              </a:spcAft>
              <a:buClr>
                <a:srgbClr val="000000"/>
              </a:buClr>
              <a:buSzPts val="5800"/>
              <a:buFont typeface="Arial"/>
              <a:buNone/>
            </a:pPr>
            <a:r>
              <a:t/>
            </a:r>
            <a:endParaRPr b="0" i="0" sz="5800" u="none" cap="none" strike="noStrike">
              <a:solidFill>
                <a:schemeClr val="lt1"/>
              </a:solidFill>
              <a:latin typeface="Calibri"/>
              <a:ea typeface="Calibri"/>
              <a:cs typeface="Calibri"/>
              <a:sym typeface="Calibri"/>
            </a:endParaRPr>
          </a:p>
        </p:txBody>
      </p:sp>
      <p:sp>
        <p:nvSpPr>
          <p:cNvPr id="20" name="Google Shape;20;p3"/>
          <p:cNvSpPr/>
          <p:nvPr/>
        </p:nvSpPr>
        <p:spPr>
          <a:xfrm>
            <a:off x="-8877433" y="0"/>
            <a:ext cx="8285604" cy="30267275"/>
          </a:xfrm>
          <a:prstGeom prst="rect">
            <a:avLst/>
          </a:prstGeom>
          <a:solidFill>
            <a:srgbClr val="D8D8D8"/>
          </a:solidFill>
          <a:ln>
            <a:noFill/>
          </a:ln>
        </p:spPr>
        <p:txBody>
          <a:bodyPr anchorCtr="0" anchor="t" bIns="153725" lIns="153725" spcFirstLastPara="1" rIns="153725" wrap="square" tIns="153725">
            <a:noAutofit/>
          </a:bodyPr>
          <a:lstStyle/>
          <a:p>
            <a:pPr indent="0" lvl="0" marL="0" marR="0" rtl="0" algn="l">
              <a:lnSpc>
                <a:spcPct val="100000"/>
              </a:lnSpc>
              <a:spcBef>
                <a:spcPts val="0"/>
              </a:spcBef>
              <a:spcAft>
                <a:spcPts val="0"/>
              </a:spcAft>
              <a:buClr>
                <a:srgbClr val="000000"/>
              </a:buClr>
              <a:buSzPts val="6200"/>
              <a:buFont typeface="Arial"/>
              <a:buNone/>
            </a:pPr>
            <a:r>
              <a:rPr b="0" i="0" lang="en-US" sz="6200" u="none" cap="none" strike="noStrike">
                <a:solidFill>
                  <a:srgbClr val="7F7F7F"/>
                </a:solidFill>
                <a:latin typeface="Calibri"/>
                <a:ea typeface="Calibri"/>
                <a:cs typeface="Calibri"/>
                <a:sym typeface="Calibri"/>
              </a:rPr>
              <a:t>Poster Print Size:</a:t>
            </a:r>
            <a:endParaRPr b="0" i="0" sz="6200" u="none" cap="none" strike="noStrike">
              <a:solidFill>
                <a:srgbClr val="7F7F7F"/>
              </a:solidFill>
              <a:latin typeface="Calibri"/>
              <a:ea typeface="Calibri"/>
              <a:cs typeface="Calibri"/>
              <a:sym typeface="Calibri"/>
            </a:endParaRPr>
          </a:p>
          <a:p>
            <a:pPr indent="0" lvl="0" marL="0" marR="0" rtl="0" algn="l">
              <a:lnSpc>
                <a:spcPct val="100000"/>
              </a:lnSpc>
              <a:spcBef>
                <a:spcPts val="1614"/>
              </a:spcBef>
              <a:spcAft>
                <a:spcPts val="0"/>
              </a:spcAft>
              <a:buClr>
                <a:srgbClr val="000000"/>
              </a:buClr>
              <a:buSzPts val="4200"/>
              <a:buFont typeface="Arial"/>
              <a:buNone/>
            </a:pPr>
            <a:r>
              <a:rPr b="0" i="0" lang="en-US" sz="4200" u="none" cap="none" strike="noStrike">
                <a:solidFill>
                  <a:srgbClr val="7F7F7F"/>
                </a:solidFill>
                <a:latin typeface="Calibri"/>
                <a:ea typeface="Calibri"/>
                <a:cs typeface="Calibri"/>
                <a:sym typeface="Calibri"/>
              </a:rPr>
              <a:t>This poster template is set up for A0 international paper size of 1189 mm x 841 mm (46.8” high by 33.1” wide). It can be printed at 70.6% for an A1 poster of 841 mm x 594 mm.</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14"/>
              </a:spcBef>
              <a:spcAft>
                <a:spcPts val="0"/>
              </a:spcAft>
              <a:buClr>
                <a:srgbClr val="000000"/>
              </a:buClr>
              <a:buSzPts val="6200"/>
              <a:buFont typeface="Arial"/>
              <a:buNone/>
            </a:pPr>
            <a:r>
              <a:rPr b="0" i="0" lang="en-US" sz="6200" u="none" cap="none" strike="noStrike">
                <a:solidFill>
                  <a:srgbClr val="7F7F7F"/>
                </a:solidFill>
                <a:latin typeface="Calibri"/>
                <a:ea typeface="Calibri"/>
                <a:cs typeface="Calibri"/>
                <a:sym typeface="Calibri"/>
              </a:rPr>
              <a:t>Placeholders: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614"/>
              </a:spcBef>
              <a:spcAft>
                <a:spcPts val="0"/>
              </a:spcAft>
              <a:buClr>
                <a:srgbClr val="000000"/>
              </a:buClr>
              <a:buSzPts val="4200"/>
              <a:buFont typeface="Arial"/>
              <a:buNone/>
            </a:pPr>
            <a:r>
              <a:rPr b="0" i="0" lang="en-US" sz="4200" u="none" cap="none" strike="noStrike">
                <a:solidFill>
                  <a:srgbClr val="7F7F7F"/>
                </a:solidFill>
                <a:latin typeface="Calibri"/>
                <a:ea typeface="Calibri"/>
                <a:cs typeface="Calibri"/>
                <a:sym typeface="Calibri"/>
              </a:rPr>
              <a:t>The various elements included in this poster are ones we often see in medical, research, and scientific posters. Feel free to edit, move,  add, and delete items, or change the layout to suit your needs. Always check with your conference organizer for specific requirements.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614"/>
              </a:spcBef>
              <a:spcAft>
                <a:spcPts val="0"/>
              </a:spcAft>
              <a:buClr>
                <a:srgbClr val="000000"/>
              </a:buClr>
              <a:buSzPts val="6200"/>
              <a:buFont typeface="Arial"/>
              <a:buNone/>
            </a:pPr>
            <a:r>
              <a:rPr b="0" i="0" lang="en-US" sz="6200" u="none" cap="none" strike="noStrike">
                <a:solidFill>
                  <a:srgbClr val="7F7F7F"/>
                </a:solidFill>
                <a:latin typeface="Calibri"/>
                <a:ea typeface="Calibri"/>
                <a:cs typeface="Calibri"/>
                <a:sym typeface="Calibri"/>
              </a:rPr>
              <a:t>Image Quality: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614"/>
              </a:spcBef>
              <a:spcAft>
                <a:spcPts val="0"/>
              </a:spcAft>
              <a:buClr>
                <a:srgbClr val="000000"/>
              </a:buClr>
              <a:buSzPts val="4200"/>
              <a:buFont typeface="Arial"/>
              <a:buNone/>
            </a:pPr>
            <a:r>
              <a:rPr b="0" i="0" lang="en-US" sz="4200" u="none" cap="none" strike="noStrike">
                <a:solidFill>
                  <a:srgbClr val="7F7F7F"/>
                </a:solidFill>
                <a:latin typeface="Calibri"/>
                <a:ea typeface="Calibri"/>
                <a:cs typeface="Calibri"/>
                <a:sym typeface="Calibri"/>
              </a:rPr>
              <a:t>You can place digital photos or logo art in your poster file by selecting the </a:t>
            </a:r>
            <a:r>
              <a:rPr b="1" i="0" lang="en-US" sz="4200" u="none" cap="none" strike="noStrike">
                <a:solidFill>
                  <a:srgbClr val="7F7F7F"/>
                </a:solidFill>
                <a:latin typeface="Calibri"/>
                <a:ea typeface="Calibri"/>
                <a:cs typeface="Calibri"/>
                <a:sym typeface="Calibri"/>
              </a:rPr>
              <a:t>Insert, Picture</a:t>
            </a:r>
            <a:r>
              <a:rPr b="0" i="0" lang="en-US" sz="4200" u="none" cap="none" strike="noStrike">
                <a:solidFill>
                  <a:srgbClr val="7F7F7F"/>
                </a:solidFill>
                <a:latin typeface="Calibri"/>
                <a:ea typeface="Calibri"/>
                <a:cs typeface="Calibri"/>
                <a:sym typeface="Calibri"/>
              </a:rPr>
              <a:t> command, or by using standard copy &amp; paste. For best results, all graphic elements should be at least </a:t>
            </a:r>
            <a:r>
              <a:rPr b="1" i="0" lang="en-US" sz="4200" u="none" cap="none" strike="noStrike">
                <a:solidFill>
                  <a:srgbClr val="7F7F7F"/>
                </a:solidFill>
                <a:latin typeface="Calibri"/>
                <a:ea typeface="Calibri"/>
                <a:cs typeface="Calibri"/>
                <a:sym typeface="Calibri"/>
              </a:rPr>
              <a:t>150-200 pixels per inch in their final printed size</a:t>
            </a:r>
            <a:r>
              <a:rPr b="0" i="0" lang="en-US" sz="4200" u="none" cap="none" strike="noStrike">
                <a:solidFill>
                  <a:srgbClr val="7F7F7F"/>
                </a:solidFill>
                <a:latin typeface="Calibri"/>
                <a:ea typeface="Calibri"/>
                <a:cs typeface="Calibri"/>
                <a:sym typeface="Calibri"/>
              </a:rPr>
              <a:t>. For instance, a 1600 x 1200 pixel photo will usually look fine up to 8“-10” wide on your printed poster.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614"/>
              </a:spcBef>
              <a:spcAft>
                <a:spcPts val="0"/>
              </a:spcAft>
              <a:buClr>
                <a:srgbClr val="000000"/>
              </a:buClr>
              <a:buSzPts val="4200"/>
              <a:buFont typeface="Arial"/>
              <a:buNone/>
            </a:pPr>
            <a:r>
              <a:rPr b="0" i="0" lang="en-US" sz="4200" u="none" cap="none" strike="noStrike">
                <a:solidFill>
                  <a:srgbClr val="7F7F7F"/>
                </a:solidFill>
                <a:latin typeface="Calibri"/>
                <a:ea typeface="Calibri"/>
                <a:cs typeface="Calibri"/>
                <a:sym typeface="Calibri"/>
              </a:rPr>
              <a:t>To preview the print quality of images, select a magnification of 100% when previewing your poster. This will give you a good idea of what it will look like in print. If you are laying out a large poster and using half-scale dimensions, be sure to preview your graphics at 200% to see them at their final printed size.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614"/>
              </a:spcBef>
              <a:spcAft>
                <a:spcPts val="0"/>
              </a:spcAft>
              <a:buClr>
                <a:srgbClr val="000000"/>
              </a:buClr>
              <a:buSzPts val="4200"/>
              <a:buFont typeface="Arial"/>
              <a:buNone/>
            </a:pPr>
            <a:r>
              <a:rPr b="0" i="0" lang="en-US" sz="4200" u="none" cap="none" strike="noStrike">
                <a:solidFill>
                  <a:srgbClr val="7F7F7F"/>
                </a:solidFill>
                <a:latin typeface="Calibri"/>
                <a:ea typeface="Calibri"/>
                <a:cs typeface="Calibri"/>
                <a:sym typeface="Calibri"/>
              </a:rPr>
              <a:t>Please note that graphics from websites (such as the logo on your hospital's or university's home page) will only be 72dpi and not suitable for printing.</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1614"/>
              </a:spcBef>
              <a:spcAft>
                <a:spcPts val="0"/>
              </a:spcAft>
              <a:buClr>
                <a:srgbClr val="000000"/>
              </a:buClr>
              <a:buSzPts val="3100"/>
              <a:buFont typeface="Arial"/>
              <a:buNone/>
            </a:pPr>
            <a:br>
              <a:rPr b="0" i="0" lang="en-US" sz="3100" u="none" cap="none" strike="noStrike">
                <a:solidFill>
                  <a:srgbClr val="7F7F7F"/>
                </a:solidFill>
                <a:latin typeface="Calibri"/>
                <a:ea typeface="Calibri"/>
                <a:cs typeface="Calibri"/>
                <a:sym typeface="Calibri"/>
              </a:rPr>
            </a:br>
            <a:r>
              <a:rPr b="0" i="0" lang="en-US" sz="3100" u="none" cap="none" strike="noStrike">
                <a:solidFill>
                  <a:srgbClr val="7F7F7F"/>
                </a:solidFill>
                <a:latin typeface="Calibri"/>
                <a:ea typeface="Calibri"/>
                <a:cs typeface="Calibri"/>
                <a:sym typeface="Calibri"/>
              </a:rPr>
              <a:t>[This sidebar area does not print.]</a:t>
            </a:r>
            <a:endParaRPr b="0" i="0" sz="1400" u="none" cap="none" strike="noStrike">
              <a:solidFill>
                <a:srgbClr val="000000"/>
              </a:solidFill>
              <a:latin typeface="Arial"/>
              <a:ea typeface="Arial"/>
              <a:cs typeface="Arial"/>
              <a:sym typeface="Arial"/>
            </a:endParaRPr>
          </a:p>
        </p:txBody>
      </p:sp>
      <p:grpSp>
        <p:nvGrpSpPr>
          <p:cNvPr id="21" name="Google Shape;21;p3"/>
          <p:cNvGrpSpPr/>
          <p:nvPr/>
        </p:nvGrpSpPr>
        <p:grpSpPr>
          <a:xfrm>
            <a:off x="21897668" y="0"/>
            <a:ext cx="8285604" cy="30267275"/>
            <a:chOff x="33832800" y="0"/>
            <a:chExt cx="12801600" cy="43891200"/>
          </a:xfrm>
        </p:grpSpPr>
        <p:sp>
          <p:nvSpPr>
            <p:cNvPr id="22" name="Google Shape;22;p3"/>
            <p:cNvSpPr/>
            <p:nvPr/>
          </p:nvSpPr>
          <p:spPr>
            <a:xfrm>
              <a:off x="33832800" y="0"/>
              <a:ext cx="12801600" cy="43891200"/>
            </a:xfrm>
            <a:prstGeom prst="rect">
              <a:avLst/>
            </a:prstGeom>
            <a:solidFill>
              <a:srgbClr val="D8D8D8"/>
            </a:solidFill>
            <a:ln>
              <a:noFill/>
            </a:ln>
          </p:spPr>
          <p:txBody>
            <a:bodyPr anchorCtr="0" anchor="t" bIns="228600" lIns="228600" spcFirstLastPara="1" rIns="228600" wrap="square" tIns="228600">
              <a:noAutofit/>
            </a:bodyPr>
            <a:lstStyle/>
            <a:p>
              <a:pPr indent="0" lvl="0" marL="0" marR="0" rtl="0" algn="l">
                <a:lnSpc>
                  <a:spcPct val="100000"/>
                </a:lnSpc>
                <a:spcBef>
                  <a:spcPts val="0"/>
                </a:spcBef>
                <a:spcAft>
                  <a:spcPts val="0"/>
                </a:spcAft>
                <a:buClr>
                  <a:srgbClr val="000000"/>
                </a:buClr>
                <a:buSzPts val="6200"/>
                <a:buFont typeface="Arial"/>
                <a:buNone/>
              </a:pPr>
              <a:r>
                <a:rPr b="0" i="0" lang="en-US" sz="6200" u="none" cap="none" strike="noStrike">
                  <a:solidFill>
                    <a:srgbClr val="7F7F7F"/>
                  </a:solidFill>
                  <a:latin typeface="Calibri"/>
                  <a:ea typeface="Calibri"/>
                  <a:cs typeface="Calibri"/>
                  <a:sym typeface="Calibri"/>
                </a:rPr>
                <a:t>Change Color Theme:</a:t>
              </a:r>
              <a:endParaRPr b="0" i="0" sz="6200" u="none" cap="none" strike="noStrike">
                <a:solidFill>
                  <a:srgbClr val="7F7F7F"/>
                </a:solidFill>
                <a:latin typeface="Calibri"/>
                <a:ea typeface="Calibri"/>
                <a:cs typeface="Calibri"/>
                <a:sym typeface="Calibri"/>
              </a:endParaRPr>
            </a:p>
            <a:p>
              <a:pPr indent="0" lvl="0" marL="0" marR="0" rtl="0" algn="l">
                <a:lnSpc>
                  <a:spcPct val="100000"/>
                </a:lnSpc>
                <a:spcBef>
                  <a:spcPts val="1614"/>
                </a:spcBef>
                <a:spcAft>
                  <a:spcPts val="0"/>
                </a:spcAft>
                <a:buClr>
                  <a:srgbClr val="000000"/>
                </a:buClr>
                <a:buSzPts val="4200"/>
                <a:buFont typeface="Arial"/>
                <a:buNone/>
              </a:pPr>
              <a:r>
                <a:rPr b="0" i="0" lang="en-US" sz="4200" u="none" cap="none" strike="noStrike">
                  <a:solidFill>
                    <a:srgbClr val="7F7F7F"/>
                  </a:solidFill>
                  <a:latin typeface="Calibri"/>
                  <a:ea typeface="Calibri"/>
                  <a:cs typeface="Calibri"/>
                  <a:sym typeface="Calibri"/>
                </a:rPr>
                <a:t>This template is designed to use the built-in color themes in the newer versions of PowerPoint.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614"/>
                </a:spcBef>
                <a:spcAft>
                  <a:spcPts val="0"/>
                </a:spcAft>
                <a:buClr>
                  <a:srgbClr val="000000"/>
                </a:buClr>
                <a:buSzPts val="4200"/>
                <a:buFont typeface="Arial"/>
                <a:buNone/>
              </a:pPr>
              <a:r>
                <a:rPr b="0" i="0" lang="en-US" sz="4200" u="none" cap="none" strike="noStrike">
                  <a:solidFill>
                    <a:srgbClr val="7F7F7F"/>
                  </a:solidFill>
                  <a:latin typeface="Calibri"/>
                  <a:ea typeface="Calibri"/>
                  <a:cs typeface="Calibri"/>
                  <a:sym typeface="Calibri"/>
                </a:rPr>
                <a:t>To change the color theme, select the </a:t>
              </a:r>
              <a:r>
                <a:rPr b="1" i="0" lang="en-US" sz="4200" u="none" cap="none" strike="noStrike">
                  <a:solidFill>
                    <a:srgbClr val="7F7F7F"/>
                  </a:solidFill>
                  <a:latin typeface="Calibri"/>
                  <a:ea typeface="Calibri"/>
                  <a:cs typeface="Calibri"/>
                  <a:sym typeface="Calibri"/>
                </a:rPr>
                <a:t>Design</a:t>
              </a:r>
              <a:r>
                <a:rPr b="0" i="0" lang="en-US" sz="4200" u="none" cap="none" strike="noStrike">
                  <a:solidFill>
                    <a:srgbClr val="7F7F7F"/>
                  </a:solidFill>
                  <a:latin typeface="Calibri"/>
                  <a:ea typeface="Calibri"/>
                  <a:cs typeface="Calibri"/>
                  <a:sym typeface="Calibri"/>
                </a:rPr>
                <a:t> tab, then select the </a:t>
              </a:r>
              <a:r>
                <a:rPr b="1" i="0" lang="en-US" sz="4200" u="none" cap="none" strike="noStrike">
                  <a:solidFill>
                    <a:srgbClr val="7F7F7F"/>
                  </a:solidFill>
                  <a:latin typeface="Calibri"/>
                  <a:ea typeface="Calibri"/>
                  <a:cs typeface="Calibri"/>
                  <a:sym typeface="Calibri"/>
                </a:rPr>
                <a:t>Colors</a:t>
              </a:r>
              <a:r>
                <a:rPr b="0" i="0" lang="en-US" sz="4200" u="none" cap="none" strike="noStrike">
                  <a:solidFill>
                    <a:srgbClr val="7F7F7F"/>
                  </a:solidFill>
                  <a:latin typeface="Calibri"/>
                  <a:ea typeface="Calibri"/>
                  <a:cs typeface="Calibri"/>
                  <a:sym typeface="Calibri"/>
                </a:rPr>
                <a:t> drop-down list.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614"/>
                </a:spcBef>
                <a:spcAft>
                  <a:spcPts val="0"/>
                </a:spcAft>
                <a:buClr>
                  <a:srgbClr val="000000"/>
                </a:buClr>
                <a:buSzPts val="4200"/>
                <a:buFont typeface="Arial"/>
                <a:buNone/>
              </a:pPr>
              <a:r>
                <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14"/>
                </a:spcBef>
                <a:spcAft>
                  <a:spcPts val="0"/>
                </a:spcAft>
                <a:buClr>
                  <a:srgbClr val="000000"/>
                </a:buClr>
                <a:buSzPts val="4200"/>
                <a:buFont typeface="Arial"/>
                <a:buNone/>
              </a:pPr>
              <a:r>
                <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14"/>
                </a:spcBef>
                <a:spcAft>
                  <a:spcPts val="0"/>
                </a:spcAft>
                <a:buClr>
                  <a:srgbClr val="000000"/>
                </a:buClr>
                <a:buSzPts val="4200"/>
                <a:buFont typeface="Arial"/>
                <a:buNone/>
              </a:pPr>
              <a:r>
                <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14"/>
                </a:spcBef>
                <a:spcAft>
                  <a:spcPts val="0"/>
                </a:spcAft>
                <a:buClr>
                  <a:srgbClr val="000000"/>
                </a:buClr>
                <a:buSzPts val="4200"/>
                <a:buFont typeface="Arial"/>
                <a:buNone/>
              </a:pPr>
              <a:r>
                <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14"/>
                </a:spcBef>
                <a:spcAft>
                  <a:spcPts val="0"/>
                </a:spcAft>
                <a:buClr>
                  <a:srgbClr val="000000"/>
                </a:buClr>
                <a:buSzPts val="4200"/>
                <a:buFont typeface="Arial"/>
                <a:buNone/>
              </a:pPr>
              <a:r>
                <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14"/>
                </a:spcBef>
                <a:spcAft>
                  <a:spcPts val="0"/>
                </a:spcAft>
                <a:buClr>
                  <a:srgbClr val="000000"/>
                </a:buClr>
                <a:buSzPts val="4200"/>
                <a:buFont typeface="Arial"/>
                <a:buNone/>
              </a:pPr>
              <a:r>
                <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14"/>
                </a:spcBef>
                <a:spcAft>
                  <a:spcPts val="0"/>
                </a:spcAft>
                <a:buClr>
                  <a:srgbClr val="000000"/>
                </a:buClr>
                <a:buSzPts val="4200"/>
                <a:buFont typeface="Arial"/>
                <a:buNone/>
              </a:pPr>
              <a:r>
                <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14"/>
                </a:spcBef>
                <a:spcAft>
                  <a:spcPts val="0"/>
                </a:spcAft>
                <a:buClr>
                  <a:srgbClr val="000000"/>
                </a:buClr>
                <a:buSzPts val="4200"/>
                <a:buFont typeface="Arial"/>
                <a:buNone/>
              </a:pPr>
              <a:r>
                <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14"/>
                </a:spcBef>
                <a:spcAft>
                  <a:spcPts val="0"/>
                </a:spcAft>
                <a:buClr>
                  <a:srgbClr val="000000"/>
                </a:buClr>
                <a:buSzPts val="4200"/>
                <a:buFont typeface="Arial"/>
                <a:buNone/>
              </a:pPr>
              <a:r>
                <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14"/>
                </a:spcBef>
                <a:spcAft>
                  <a:spcPts val="0"/>
                </a:spcAft>
                <a:buClr>
                  <a:srgbClr val="000000"/>
                </a:buClr>
                <a:buSzPts val="4200"/>
                <a:buFont typeface="Arial"/>
                <a:buNone/>
              </a:pPr>
              <a:r>
                <a:rPr b="0" i="0" lang="en-US" sz="4200" u="none" cap="none" strike="noStrike">
                  <a:solidFill>
                    <a:srgbClr val="7F7F7F"/>
                  </a:solidFill>
                  <a:latin typeface="Calibri"/>
                  <a:ea typeface="Calibri"/>
                  <a:cs typeface="Calibri"/>
                  <a:sym typeface="Calibri"/>
                </a:rPr>
                <a:t>The default color theme for this template is “Office”, so you can always return to that after trying some of the alternatives.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614"/>
                </a:spcBef>
                <a:spcAft>
                  <a:spcPts val="0"/>
                </a:spcAft>
                <a:buClr>
                  <a:srgbClr val="000000"/>
                </a:buClr>
                <a:buSzPts val="6200"/>
                <a:buFont typeface="Arial"/>
                <a:buNone/>
              </a:pPr>
              <a:r>
                <a:rPr b="0" i="0" lang="en-US" sz="6200" u="none" cap="none" strike="noStrike">
                  <a:solidFill>
                    <a:srgbClr val="7F7F7F"/>
                  </a:solidFill>
                  <a:latin typeface="Calibri"/>
                  <a:ea typeface="Calibri"/>
                  <a:cs typeface="Calibri"/>
                  <a:sym typeface="Calibri"/>
                </a:rPr>
                <a:t>Printing Your Poster: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614"/>
                </a:spcBef>
                <a:spcAft>
                  <a:spcPts val="0"/>
                </a:spcAft>
                <a:buClr>
                  <a:srgbClr val="000000"/>
                </a:buClr>
                <a:buSzPts val="4200"/>
                <a:buFont typeface="Arial"/>
                <a:buNone/>
              </a:pPr>
              <a:r>
                <a:rPr b="0" i="0" lang="en-US" sz="4200" u="none" cap="none" strike="noStrike">
                  <a:solidFill>
                    <a:srgbClr val="7F7F7F"/>
                  </a:solidFill>
                  <a:latin typeface="Calibri"/>
                  <a:ea typeface="Calibri"/>
                  <a:cs typeface="Calibri"/>
                  <a:sym typeface="Calibri"/>
                </a:rPr>
                <a:t>Once your poster file is ready, visit </a:t>
              </a:r>
              <a:r>
                <a:rPr b="1" i="0" lang="en-US" sz="4200" u="none" cap="none" strike="noStrike">
                  <a:solidFill>
                    <a:srgbClr val="7F7F7F"/>
                  </a:solidFill>
                  <a:latin typeface="Calibri"/>
                  <a:ea typeface="Calibri"/>
                  <a:cs typeface="Calibri"/>
                  <a:sym typeface="Calibri"/>
                </a:rPr>
                <a:t>www.genigraphics.com</a:t>
              </a:r>
              <a:r>
                <a:rPr b="0" i="0" lang="en-US" sz="4200" u="none" cap="none" strike="noStrike">
                  <a:solidFill>
                    <a:srgbClr val="7F7F7F"/>
                  </a:solidFill>
                  <a:latin typeface="Calibri"/>
                  <a:ea typeface="Calibri"/>
                  <a:cs typeface="Calibri"/>
                  <a:sym typeface="Calibri"/>
                </a:rPr>
                <a:t> to order a high-quality, affordable poster print. Every order receives a free design review and we can delivery as fast as next business day within the US and Canada.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614"/>
                </a:spcBef>
                <a:spcAft>
                  <a:spcPts val="0"/>
                </a:spcAft>
                <a:buClr>
                  <a:srgbClr val="000000"/>
                </a:buClr>
                <a:buSzPts val="4200"/>
                <a:buFont typeface="Arial"/>
                <a:buNone/>
              </a:pPr>
              <a:r>
                <a:rPr b="0" i="0" lang="en-US" sz="4200" u="none" cap="none" strike="noStrike">
                  <a:solidFill>
                    <a:srgbClr val="7F7F7F"/>
                  </a:solidFill>
                  <a:latin typeface="Calibri"/>
                  <a:ea typeface="Calibri"/>
                  <a:cs typeface="Calibri"/>
                  <a:sym typeface="Calibri"/>
                </a:rPr>
                <a:t>Genigraphics® has been producing output from PowerPoint® longer than anyone in the industry; dating back to when we helped Microsoft® design the PowerPoint software.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614"/>
                </a:spcBef>
                <a:spcAft>
                  <a:spcPts val="0"/>
                </a:spcAft>
                <a:buClr>
                  <a:srgbClr val="000000"/>
                </a:buClr>
                <a:buSzPts val="4200"/>
                <a:buFont typeface="Arial"/>
                <a:buNone/>
              </a:pPr>
              <a:r>
                <a:t/>
              </a:r>
              <a:endParaRPr b="0" i="0" sz="4200" u="none" cap="none" strike="noStrike">
                <a:solidFill>
                  <a:srgbClr val="7F7F7F"/>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4200"/>
                <a:buFont typeface="Arial"/>
                <a:buNone/>
              </a:pPr>
              <a:r>
                <a:rPr b="0" i="0" lang="en-US" sz="4200" u="none" cap="none" strike="noStrike">
                  <a:solidFill>
                    <a:srgbClr val="7F7F7F"/>
                  </a:solidFill>
                  <a:latin typeface="Calibri"/>
                  <a:ea typeface="Calibri"/>
                  <a:cs typeface="Calibri"/>
                  <a:sym typeface="Calibri"/>
                </a:rPr>
                <a:t>US and Canada:  1-800-790-4001</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200"/>
                <a:buFont typeface="Arial"/>
                <a:buNone/>
              </a:pPr>
              <a:r>
                <a:rPr b="0" i="0" lang="en-US" sz="4200" u="none" cap="none" strike="noStrike">
                  <a:solidFill>
                    <a:srgbClr val="7F7F7F"/>
                  </a:solidFill>
                  <a:latin typeface="Calibri"/>
                  <a:ea typeface="Calibri"/>
                  <a:cs typeface="Calibri"/>
                  <a:sym typeface="Calibri"/>
                </a:rPr>
                <a:t>International: +(1) 913-441-1410</a:t>
              </a:r>
              <a:br>
                <a:rPr b="0" i="0" lang="en-US" sz="4200" u="none" cap="none" strike="noStrike">
                  <a:solidFill>
                    <a:srgbClr val="7F7F7F"/>
                  </a:solidFill>
                  <a:latin typeface="Calibri"/>
                  <a:ea typeface="Calibri"/>
                  <a:cs typeface="Calibri"/>
                  <a:sym typeface="Calibri"/>
                </a:rPr>
              </a:br>
              <a:r>
                <a:rPr b="0" i="0" lang="en-US" sz="4200" u="none" cap="none" strike="noStrike">
                  <a:solidFill>
                    <a:srgbClr val="7F7F7F"/>
                  </a:solidFill>
                  <a:latin typeface="Calibri"/>
                  <a:ea typeface="Calibri"/>
                  <a:cs typeface="Calibri"/>
                  <a:sym typeface="Calibri"/>
                </a:rPr>
                <a:t>Email: info@genigraphics.com</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100"/>
                <a:buFont typeface="Arial"/>
                <a:buNone/>
              </a:pPr>
              <a:br>
                <a:rPr b="0" i="0" lang="en-US" sz="3100" u="none" cap="none" strike="noStrike">
                  <a:solidFill>
                    <a:srgbClr val="7F7F7F"/>
                  </a:solidFill>
                  <a:latin typeface="Calibri"/>
                  <a:ea typeface="Calibri"/>
                  <a:cs typeface="Calibri"/>
                  <a:sym typeface="Calibri"/>
                </a:rPr>
              </a:br>
              <a:r>
                <a:rPr b="0" i="0" lang="en-US" sz="3100" u="none" cap="none" strike="noStrike">
                  <a:solidFill>
                    <a:srgbClr val="7F7F7F"/>
                  </a:solidFill>
                  <a:latin typeface="Calibri"/>
                  <a:ea typeface="Calibri"/>
                  <a:cs typeface="Calibri"/>
                  <a:sym typeface="Calibri"/>
                </a:rPr>
                <a:t>[This sidebar area does not print.]</a:t>
              </a:r>
              <a:endParaRPr b="0" i="0" sz="1400" u="none" cap="none" strike="noStrike">
                <a:solidFill>
                  <a:srgbClr val="000000"/>
                </a:solidFill>
                <a:latin typeface="Arial"/>
                <a:ea typeface="Arial"/>
                <a:cs typeface="Arial"/>
                <a:sym typeface="Arial"/>
              </a:endParaRPr>
            </a:p>
          </p:txBody>
        </p:sp>
        <p:pic>
          <p:nvPicPr>
            <p:cNvPr id="23" name="Google Shape;23;p3"/>
            <p:cNvPicPr preferRelativeResize="0"/>
            <p:nvPr/>
          </p:nvPicPr>
          <p:blipFill rotWithShape="1">
            <a:blip r:embed="rId2">
              <a:alphaModFix/>
            </a:blip>
            <a:srcRect b="0" l="0" r="0" t="0"/>
            <a:stretch/>
          </p:blipFill>
          <p:spPr>
            <a:xfrm>
              <a:off x="34281342" y="8425085"/>
              <a:ext cx="11904515" cy="10246926"/>
            </a:xfrm>
            <a:prstGeom prst="rect">
              <a:avLst/>
            </a:prstGeom>
            <a:noFill/>
            <a:ln>
              <a:noFill/>
            </a:ln>
          </p:spPr>
        </p:pic>
      </p:grpSp>
      <p:pic>
        <p:nvPicPr>
          <p:cNvPr id="24" name="Google Shape;24;p3"/>
          <p:cNvPicPr preferRelativeResize="0"/>
          <p:nvPr/>
        </p:nvPicPr>
        <p:blipFill rotWithShape="1">
          <a:blip r:embed="rId3">
            <a:alphaModFix/>
          </a:blip>
          <a:srcRect b="0" l="0" r="0" t="0"/>
          <a:stretch/>
        </p:blipFill>
        <p:spPr>
          <a:xfrm>
            <a:off x="17465065" y="30062365"/>
            <a:ext cx="3728988" cy="131502"/>
          </a:xfrm>
          <a:prstGeom prst="rect">
            <a:avLst/>
          </a:prstGeom>
          <a:noFill/>
          <a:ln>
            <a:noFill/>
          </a:ln>
        </p:spPr>
      </p:pic>
      <p:sp>
        <p:nvSpPr>
          <p:cNvPr id="25" name="Google Shape;25;p3"/>
          <p:cNvSpPr/>
          <p:nvPr/>
        </p:nvSpPr>
        <p:spPr>
          <a:xfrm>
            <a:off x="0" y="-1"/>
            <a:ext cx="21305838" cy="4313238"/>
          </a:xfrm>
          <a:prstGeom prst="rect">
            <a:avLst/>
          </a:prstGeom>
          <a:noFill/>
          <a:ln>
            <a:noFill/>
          </a:ln>
        </p:spPr>
        <p:txBody>
          <a:bodyPr anchorCtr="0" anchor="ctr" bIns="30725" lIns="61475" spcFirstLastPara="1" rIns="61475" wrap="square" tIns="30725">
            <a:noAutofit/>
          </a:bodyPr>
          <a:lstStyle/>
          <a:p>
            <a:pPr indent="0" lvl="0" marL="0" marR="0" rtl="0" algn="ctr">
              <a:lnSpc>
                <a:spcPct val="100000"/>
              </a:lnSpc>
              <a:spcBef>
                <a:spcPts val="0"/>
              </a:spcBef>
              <a:spcAft>
                <a:spcPts val="0"/>
              </a:spcAft>
              <a:buClr>
                <a:srgbClr val="000000"/>
              </a:buClr>
              <a:buSzPts val="5800"/>
              <a:buFont typeface="Arial"/>
              <a:buNone/>
            </a:pPr>
            <a:r>
              <a:t/>
            </a:r>
            <a:endParaRPr b="0" i="0" sz="5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 name="Shape 26"/>
        <p:cNvGrpSpPr/>
        <p:nvPr/>
      </p:nvGrpSpPr>
      <p:grpSpPr>
        <a:xfrm>
          <a:off x="0" y="0"/>
          <a:ext cx="0" cy="0"/>
          <a:chOff x="0" y="0"/>
          <a:chExt cx="0" cy="0"/>
        </a:xfrm>
      </p:grpSpPr>
      <p:sp>
        <p:nvSpPr>
          <p:cNvPr id="27" name="Google Shape;27;p4"/>
          <p:cNvSpPr txBox="1"/>
          <p:nvPr>
            <p:ph type="title"/>
          </p:nvPr>
        </p:nvSpPr>
        <p:spPr>
          <a:xfrm>
            <a:off x="1065292" y="1212095"/>
            <a:ext cx="19175254" cy="5044546"/>
          </a:xfrm>
          <a:prstGeom prst="rect">
            <a:avLst/>
          </a:prstGeom>
          <a:noFill/>
          <a:ln>
            <a:noFill/>
          </a:ln>
        </p:spPr>
        <p:txBody>
          <a:bodyPr anchorCtr="0" anchor="ctr" bIns="147575" lIns="295175" spcFirstLastPara="1" rIns="295175" wrap="square" tIns="147575">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
          <p:cNvSpPr txBox="1"/>
          <p:nvPr>
            <p:ph idx="1" type="body"/>
          </p:nvPr>
        </p:nvSpPr>
        <p:spPr>
          <a:xfrm>
            <a:off x="1065292" y="7062368"/>
            <a:ext cx="19175254" cy="19975002"/>
          </a:xfrm>
          <a:prstGeom prst="rect">
            <a:avLst/>
          </a:prstGeom>
          <a:noFill/>
          <a:ln>
            <a:noFill/>
          </a:ln>
        </p:spPr>
        <p:txBody>
          <a:bodyPr anchorCtr="0" anchor="t" bIns="147575" lIns="295175" spcFirstLastPara="1" rIns="295175" wrap="square" tIns="147575">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9" name="Google Shape;29;p4"/>
          <p:cNvSpPr txBox="1"/>
          <p:nvPr>
            <p:ph idx="10" type="dt"/>
          </p:nvPr>
        </p:nvSpPr>
        <p:spPr>
          <a:xfrm>
            <a:off x="1065292" y="28053283"/>
            <a:ext cx="4971362" cy="1611452"/>
          </a:xfrm>
          <a:prstGeom prst="rect">
            <a:avLst/>
          </a:prstGeom>
          <a:noFill/>
          <a:ln>
            <a:noFill/>
          </a:ln>
        </p:spPr>
        <p:txBody>
          <a:bodyPr anchorCtr="0" anchor="ctr" bIns="147575" lIns="295175" spcFirstLastPara="1" rIns="295175" wrap="square" tIns="14757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
          <p:cNvSpPr txBox="1"/>
          <p:nvPr>
            <p:ph idx="11" type="ftr"/>
          </p:nvPr>
        </p:nvSpPr>
        <p:spPr>
          <a:xfrm>
            <a:off x="7279495" y="28053283"/>
            <a:ext cx="6746849" cy="1611452"/>
          </a:xfrm>
          <a:prstGeom prst="rect">
            <a:avLst/>
          </a:prstGeom>
          <a:noFill/>
          <a:ln>
            <a:noFill/>
          </a:ln>
        </p:spPr>
        <p:txBody>
          <a:bodyPr anchorCtr="0" anchor="ctr" bIns="147575" lIns="295175" spcFirstLastPara="1" rIns="295175" wrap="square" tIns="14757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4"/>
          <p:cNvSpPr txBox="1"/>
          <p:nvPr>
            <p:ph idx="12" type="sldNum"/>
          </p:nvPr>
        </p:nvSpPr>
        <p:spPr>
          <a:xfrm>
            <a:off x="15269184" y="28053283"/>
            <a:ext cx="4971362" cy="1611452"/>
          </a:xfrm>
          <a:prstGeom prst="rect">
            <a:avLst/>
          </a:prstGeom>
          <a:noFill/>
          <a:ln>
            <a:noFill/>
          </a:ln>
        </p:spPr>
        <p:txBody>
          <a:bodyPr anchorCtr="0" anchor="ctr" bIns="147575" lIns="295175" spcFirstLastPara="1" rIns="295175" wrap="square" tIns="147575">
            <a:noAutofit/>
          </a:bodyPr>
          <a:lstStyle>
            <a:lvl1pPr indent="0" lvl="0" marL="0" marR="0" algn="r">
              <a:lnSpc>
                <a:spcPct val="100000"/>
              </a:lnSpc>
              <a:spcBef>
                <a:spcPts val="0"/>
              </a:spcBef>
              <a:spcAft>
                <a:spcPts val="0"/>
              </a:spcAft>
              <a:buClr>
                <a:srgbClr val="000000"/>
              </a:buClr>
              <a:buSzPts val="3900"/>
              <a:buFont typeface="Arial"/>
              <a:buNone/>
              <a:defRPr b="0" i="0" sz="3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900"/>
              <a:buFont typeface="Arial"/>
              <a:buNone/>
              <a:defRPr b="0" i="0" sz="3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900"/>
              <a:buFont typeface="Arial"/>
              <a:buNone/>
              <a:defRPr b="0" i="0" sz="3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900"/>
              <a:buFont typeface="Arial"/>
              <a:buNone/>
              <a:defRPr b="0" i="0" sz="3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900"/>
              <a:buFont typeface="Arial"/>
              <a:buNone/>
              <a:defRPr b="0" i="0" sz="3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900"/>
              <a:buFont typeface="Arial"/>
              <a:buNone/>
              <a:defRPr b="0" i="0" sz="3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900"/>
              <a:buFont typeface="Arial"/>
              <a:buNone/>
              <a:defRPr b="0" i="0" sz="3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900"/>
              <a:buFont typeface="Arial"/>
              <a:buNone/>
              <a:defRPr b="0" i="0" sz="3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900"/>
              <a:buFont typeface="Arial"/>
              <a:buNone/>
              <a:defRPr b="0" i="0" sz="3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1065292" y="1212095"/>
            <a:ext cx="19175254" cy="5044546"/>
          </a:xfrm>
          <a:prstGeom prst="rect">
            <a:avLst/>
          </a:prstGeom>
          <a:noFill/>
          <a:ln>
            <a:noFill/>
          </a:ln>
        </p:spPr>
        <p:txBody>
          <a:bodyPr anchorCtr="0" anchor="ctr" bIns="147575" lIns="295175" spcFirstLastPara="1" rIns="295175" wrap="square" tIns="147575">
            <a:normAutofit/>
          </a:bodyPr>
          <a:lstStyle>
            <a:lvl1pPr lvl="0" marR="0" rtl="0" algn="ctr">
              <a:lnSpc>
                <a:spcPct val="100000"/>
              </a:lnSpc>
              <a:spcBef>
                <a:spcPts val="0"/>
              </a:spcBef>
              <a:spcAft>
                <a:spcPts val="0"/>
              </a:spcAft>
              <a:buClr>
                <a:schemeClr val="dk1"/>
              </a:buClr>
              <a:buSzPts val="5400"/>
              <a:buFont typeface="Calibri"/>
              <a:buNone/>
              <a:defRPr b="0" i="0" sz="5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
          <p:cNvSpPr txBox="1"/>
          <p:nvPr>
            <p:ph idx="1" type="body"/>
          </p:nvPr>
        </p:nvSpPr>
        <p:spPr>
          <a:xfrm>
            <a:off x="1065292" y="7062368"/>
            <a:ext cx="19175254" cy="19975002"/>
          </a:xfrm>
          <a:prstGeom prst="rect">
            <a:avLst/>
          </a:prstGeom>
          <a:noFill/>
          <a:ln>
            <a:noFill/>
          </a:ln>
        </p:spPr>
        <p:txBody>
          <a:bodyPr anchorCtr="0" anchor="t" bIns="147575" lIns="295175" spcFirstLastPara="1" rIns="295175" wrap="square" tIns="147575">
            <a:normAutofit/>
          </a:bodyPr>
          <a:lstStyle>
            <a:lvl1pPr indent="-381000" lvl="0" marL="4572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81000" lvl="3" marL="18288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4pPr>
            <a:lvl5pPr indent="-381000" lvl="4" marL="22860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5pPr>
            <a:lvl6pPr indent="-635000" lvl="5" marL="2743200" marR="0" rtl="0" algn="l">
              <a:lnSpc>
                <a:spcPct val="100000"/>
              </a:lnSpc>
              <a:spcBef>
                <a:spcPts val="1280"/>
              </a:spcBef>
              <a:spcAft>
                <a:spcPts val="0"/>
              </a:spcAft>
              <a:buClr>
                <a:schemeClr val="dk1"/>
              </a:buClr>
              <a:buSzPts val="6400"/>
              <a:buFont typeface="Arial"/>
              <a:buChar char="•"/>
              <a:defRPr b="0" i="0" sz="6400" u="none" cap="none" strike="noStrike">
                <a:solidFill>
                  <a:schemeClr val="dk1"/>
                </a:solidFill>
                <a:latin typeface="Calibri"/>
                <a:ea typeface="Calibri"/>
                <a:cs typeface="Calibri"/>
                <a:sym typeface="Calibri"/>
              </a:defRPr>
            </a:lvl6pPr>
            <a:lvl7pPr indent="-635000" lvl="6" marL="3200400" marR="0" rtl="0" algn="l">
              <a:lnSpc>
                <a:spcPct val="100000"/>
              </a:lnSpc>
              <a:spcBef>
                <a:spcPts val="1280"/>
              </a:spcBef>
              <a:spcAft>
                <a:spcPts val="0"/>
              </a:spcAft>
              <a:buClr>
                <a:schemeClr val="dk1"/>
              </a:buClr>
              <a:buSzPts val="6400"/>
              <a:buFont typeface="Arial"/>
              <a:buChar char="•"/>
              <a:defRPr b="0" i="0" sz="6400" u="none" cap="none" strike="noStrike">
                <a:solidFill>
                  <a:schemeClr val="dk1"/>
                </a:solidFill>
                <a:latin typeface="Calibri"/>
                <a:ea typeface="Calibri"/>
                <a:cs typeface="Calibri"/>
                <a:sym typeface="Calibri"/>
              </a:defRPr>
            </a:lvl7pPr>
            <a:lvl8pPr indent="-635000" lvl="7" marL="3657600" marR="0" rtl="0" algn="l">
              <a:lnSpc>
                <a:spcPct val="100000"/>
              </a:lnSpc>
              <a:spcBef>
                <a:spcPts val="1280"/>
              </a:spcBef>
              <a:spcAft>
                <a:spcPts val="0"/>
              </a:spcAft>
              <a:buClr>
                <a:schemeClr val="dk1"/>
              </a:buClr>
              <a:buSzPts val="6400"/>
              <a:buFont typeface="Arial"/>
              <a:buChar char="•"/>
              <a:defRPr b="0" i="0" sz="6400" u="none" cap="none" strike="noStrike">
                <a:solidFill>
                  <a:schemeClr val="dk1"/>
                </a:solidFill>
                <a:latin typeface="Calibri"/>
                <a:ea typeface="Calibri"/>
                <a:cs typeface="Calibri"/>
                <a:sym typeface="Calibri"/>
              </a:defRPr>
            </a:lvl8pPr>
            <a:lvl9pPr indent="-635000" lvl="8" marL="4114800" marR="0" rtl="0" algn="l">
              <a:lnSpc>
                <a:spcPct val="100000"/>
              </a:lnSpc>
              <a:spcBef>
                <a:spcPts val="1280"/>
              </a:spcBef>
              <a:spcAft>
                <a:spcPts val="0"/>
              </a:spcAft>
              <a:buClr>
                <a:schemeClr val="dk1"/>
              </a:buClr>
              <a:buSzPts val="6400"/>
              <a:buFont typeface="Arial"/>
              <a:buChar char="•"/>
              <a:defRPr b="0" i="0" sz="6400" u="none" cap="none" strike="noStrike">
                <a:solidFill>
                  <a:schemeClr val="dk1"/>
                </a:solidFill>
                <a:latin typeface="Calibri"/>
                <a:ea typeface="Calibri"/>
                <a:cs typeface="Calibri"/>
                <a:sym typeface="Calibri"/>
              </a:defRPr>
            </a:lvl9pPr>
          </a:lstStyle>
          <a:p/>
        </p:txBody>
      </p:sp>
      <p:sp>
        <p:nvSpPr>
          <p:cNvPr id="12" name="Google Shape;12;p2"/>
          <p:cNvSpPr txBox="1"/>
          <p:nvPr>
            <p:ph idx="10" type="dt"/>
          </p:nvPr>
        </p:nvSpPr>
        <p:spPr>
          <a:xfrm>
            <a:off x="1065292" y="28053283"/>
            <a:ext cx="4971362" cy="1611452"/>
          </a:xfrm>
          <a:prstGeom prst="rect">
            <a:avLst/>
          </a:prstGeom>
          <a:noFill/>
          <a:ln>
            <a:noFill/>
          </a:ln>
        </p:spPr>
        <p:txBody>
          <a:bodyPr anchorCtr="0" anchor="ctr" bIns="147575" lIns="295175" spcFirstLastPara="1" rIns="295175" wrap="square" tIns="147575">
            <a:noAutofit/>
          </a:bodyPr>
          <a:lstStyle>
            <a:lvl1pPr lvl="0" marR="0" rtl="0" algn="l">
              <a:lnSpc>
                <a:spcPct val="100000"/>
              </a:lnSpc>
              <a:spcBef>
                <a:spcPts val="0"/>
              </a:spcBef>
              <a:spcAft>
                <a:spcPts val="0"/>
              </a:spcAft>
              <a:buClr>
                <a:srgbClr val="000000"/>
              </a:buClr>
              <a:buSzPts val="1400"/>
              <a:buFont typeface="Arial"/>
              <a:buNone/>
              <a:defRPr b="0" i="0" sz="3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9pPr>
          </a:lstStyle>
          <a:p/>
        </p:txBody>
      </p:sp>
      <p:sp>
        <p:nvSpPr>
          <p:cNvPr id="13" name="Google Shape;13;p2"/>
          <p:cNvSpPr txBox="1"/>
          <p:nvPr>
            <p:ph idx="11" type="ftr"/>
          </p:nvPr>
        </p:nvSpPr>
        <p:spPr>
          <a:xfrm>
            <a:off x="7279495" y="28053283"/>
            <a:ext cx="6746849" cy="1611452"/>
          </a:xfrm>
          <a:prstGeom prst="rect">
            <a:avLst/>
          </a:prstGeom>
          <a:noFill/>
          <a:ln>
            <a:noFill/>
          </a:ln>
        </p:spPr>
        <p:txBody>
          <a:bodyPr anchorCtr="0" anchor="ctr" bIns="147575" lIns="295175" spcFirstLastPara="1" rIns="295175" wrap="square" tIns="147575">
            <a:noAutofit/>
          </a:bodyPr>
          <a:lstStyle>
            <a:lvl1pPr lvl="0" marR="0" rtl="0" algn="ctr">
              <a:lnSpc>
                <a:spcPct val="100000"/>
              </a:lnSpc>
              <a:spcBef>
                <a:spcPts val="0"/>
              </a:spcBef>
              <a:spcAft>
                <a:spcPts val="0"/>
              </a:spcAft>
              <a:buClr>
                <a:srgbClr val="000000"/>
              </a:buClr>
              <a:buSzPts val="1400"/>
              <a:buFont typeface="Arial"/>
              <a:buNone/>
              <a:defRPr b="0" i="0" sz="3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9pPr>
          </a:lstStyle>
          <a:p/>
        </p:txBody>
      </p:sp>
      <p:sp>
        <p:nvSpPr>
          <p:cNvPr id="14" name="Google Shape;14;p2"/>
          <p:cNvSpPr txBox="1"/>
          <p:nvPr>
            <p:ph idx="12" type="sldNum"/>
          </p:nvPr>
        </p:nvSpPr>
        <p:spPr>
          <a:xfrm>
            <a:off x="15269184" y="28053283"/>
            <a:ext cx="4971362" cy="1611452"/>
          </a:xfrm>
          <a:prstGeom prst="rect">
            <a:avLst/>
          </a:prstGeom>
          <a:noFill/>
          <a:ln>
            <a:noFill/>
          </a:ln>
        </p:spPr>
        <p:txBody>
          <a:bodyPr anchorCtr="0" anchor="ctr" bIns="147575" lIns="295175" spcFirstLastPara="1" rIns="295175" wrap="square" tIns="147575">
            <a:noAutofit/>
          </a:bodyPr>
          <a:lstStyle>
            <a:lvl1pPr indent="0" lvl="0" marL="0" marR="0" rtl="0" algn="r">
              <a:lnSpc>
                <a:spcPct val="100000"/>
              </a:lnSpc>
              <a:spcBef>
                <a:spcPts val="0"/>
              </a:spcBef>
              <a:spcAft>
                <a:spcPts val="0"/>
              </a:spcAft>
              <a:buClr>
                <a:srgbClr val="000000"/>
              </a:buClr>
              <a:buSzPts val="3900"/>
              <a:buFont typeface="Arial"/>
              <a:buNone/>
              <a:defRPr b="0" i="0" sz="3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3900"/>
              <a:buFont typeface="Arial"/>
              <a:buNone/>
              <a:defRPr b="0" i="0" sz="3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3900"/>
              <a:buFont typeface="Arial"/>
              <a:buNone/>
              <a:defRPr b="0" i="0" sz="3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3900"/>
              <a:buFont typeface="Arial"/>
              <a:buNone/>
              <a:defRPr b="0" i="0" sz="3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3900"/>
              <a:buFont typeface="Arial"/>
              <a:buNone/>
              <a:defRPr b="0" i="0" sz="3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3900"/>
              <a:buFont typeface="Arial"/>
              <a:buNone/>
              <a:defRPr b="0" i="0" sz="3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3900"/>
              <a:buFont typeface="Arial"/>
              <a:buNone/>
              <a:defRPr b="0" i="0" sz="3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3900"/>
              <a:buFont typeface="Arial"/>
              <a:buNone/>
              <a:defRPr b="0" i="0" sz="3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3900"/>
              <a:buFont typeface="Arial"/>
              <a:buNone/>
              <a:defRPr b="0" i="0" sz="3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4.png"/><Relationship Id="rId10" Type="http://schemas.openxmlformats.org/officeDocument/2006/relationships/image" Target="../media/image13.png"/><Relationship Id="rId13" Type="http://schemas.openxmlformats.org/officeDocument/2006/relationships/image" Target="../media/image6.png"/><Relationship Id="rId12"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 Id="rId15" Type="http://schemas.openxmlformats.org/officeDocument/2006/relationships/image" Target="../media/image9.png"/><Relationship Id="rId14" Type="http://schemas.openxmlformats.org/officeDocument/2006/relationships/image" Target="../media/image8.png"/><Relationship Id="rId16" Type="http://schemas.openxmlformats.org/officeDocument/2006/relationships/image" Target="../media/image5.png"/><Relationship Id="rId5" Type="http://schemas.openxmlformats.org/officeDocument/2006/relationships/hyperlink" Target="mailto:metdept@metmalawi.gov.mw" TargetMode="External"/><Relationship Id="rId6" Type="http://schemas.openxmlformats.org/officeDocument/2006/relationships/hyperlink" Target="http://www.metmalawi.gov.mw/" TargetMode="External"/><Relationship Id="rId7" Type="http://schemas.openxmlformats.org/officeDocument/2006/relationships/image" Target="../media/image10.png"/><Relationship Id="rId8"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 name="Shape 36"/>
        <p:cNvGrpSpPr/>
        <p:nvPr/>
      </p:nvGrpSpPr>
      <p:grpSpPr>
        <a:xfrm>
          <a:off x="0" y="0"/>
          <a:ext cx="0" cy="0"/>
          <a:chOff x="0" y="0"/>
          <a:chExt cx="0" cy="0"/>
        </a:xfrm>
      </p:grpSpPr>
      <p:grpSp>
        <p:nvGrpSpPr>
          <p:cNvPr id="37" name="Google Shape;37;p1"/>
          <p:cNvGrpSpPr/>
          <p:nvPr/>
        </p:nvGrpSpPr>
        <p:grpSpPr>
          <a:xfrm>
            <a:off x="508141" y="2957779"/>
            <a:ext cx="20259464" cy="2267365"/>
            <a:chOff x="1183658" y="5023576"/>
            <a:chExt cx="5918288" cy="3782426"/>
          </a:xfrm>
        </p:grpSpPr>
        <p:sp>
          <p:nvSpPr>
            <p:cNvPr id="38" name="Google Shape;38;p1"/>
            <p:cNvSpPr txBox="1"/>
            <p:nvPr/>
          </p:nvSpPr>
          <p:spPr>
            <a:xfrm>
              <a:off x="1193424" y="5842759"/>
              <a:ext cx="5908522" cy="2963243"/>
            </a:xfrm>
            <a:prstGeom prst="rect">
              <a:avLst/>
            </a:prstGeom>
            <a:solidFill>
              <a:schemeClr val="lt1"/>
            </a:solidFill>
            <a:ln cap="flat" cmpd="sng" w="12700">
              <a:solidFill>
                <a:srgbClr val="366092"/>
              </a:solidFill>
              <a:prstDash val="solid"/>
              <a:round/>
              <a:headEnd len="sm" w="sm" type="none"/>
              <a:tailEnd len="sm" w="sm" type="none"/>
            </a:ln>
          </p:spPr>
          <p:txBody>
            <a:bodyPr anchorCtr="0" anchor="t" bIns="122975" lIns="182875" spcFirstLastPara="1" rIns="91425" wrap="square" tIns="122975">
              <a:noAutofit/>
            </a:bodyPr>
            <a:lstStyle/>
            <a:p>
              <a:pPr indent="0" lvl="0" marL="0" marR="0" rtl="0" algn="l">
                <a:lnSpc>
                  <a:spcPct val="100000"/>
                </a:lnSpc>
                <a:spcBef>
                  <a:spcPts val="0"/>
                </a:spcBef>
                <a:spcAft>
                  <a:spcPts val="0"/>
                </a:spcAft>
                <a:buNone/>
              </a:pPr>
              <a:r>
                <a:rPr b="0" i="0" lang="en-US" sz="2800" u="none" cap="none" strike="noStrike">
                  <a:solidFill>
                    <a:srgbClr val="000000"/>
                  </a:solidFill>
                  <a:latin typeface="Calibri"/>
                  <a:ea typeface="Calibri"/>
                  <a:cs typeface="Calibri"/>
                  <a:sym typeface="Calibri"/>
                </a:rPr>
                <a:t>Katenthedwe ka Nyanja ya mchere ya pacific sikakhudza kwambiri nyengo ya dzinja ya 2025/2026.</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2800" u="none" cap="none" strike="noStrike">
                <a:solidFill>
                  <a:srgbClr val="000000"/>
                </a:solidFill>
                <a:latin typeface="Calibri"/>
                <a:ea typeface="Calibri"/>
                <a:cs typeface="Calibri"/>
                <a:sym typeface="Calibri"/>
              </a:endParaRPr>
            </a:p>
            <a:p>
              <a:pPr indent="0" lvl="0" marL="0" marR="0" rtl="0" algn="just">
                <a:lnSpc>
                  <a:spcPct val="100000"/>
                </a:lnSpc>
                <a:spcBef>
                  <a:spcPts val="480"/>
                </a:spcBef>
                <a:spcAft>
                  <a:spcPts val="0"/>
                </a:spcAft>
                <a:buNone/>
              </a:pPr>
              <a:r>
                <a:rPr b="0" i="0" lang="en-US" sz="2800" u="none" cap="none" strike="noStrike">
                  <a:solidFill>
                    <a:srgbClr val="000000"/>
                  </a:solidFill>
                  <a:latin typeface="Calibri"/>
                  <a:ea typeface="Calibri"/>
                  <a:cs typeface="Calibri"/>
                  <a:sym typeface="Calibri"/>
                </a:rPr>
                <a:t>Boma la Zomba likuyembekezereka kulandira mvula </a:t>
              </a:r>
              <a:r>
                <a:rPr lang="en-US" sz="2800">
                  <a:latin typeface="Calibri"/>
                  <a:ea typeface="Calibri"/>
                  <a:cs typeface="Calibri"/>
                  <a:sym typeface="Calibri"/>
                </a:rPr>
                <a:t>y</a:t>
              </a:r>
              <a:r>
                <a:rPr b="0" i="0" lang="en-US" sz="2800" u="none" cap="none" strike="noStrike">
                  <a:solidFill>
                    <a:srgbClr val="000000"/>
                  </a:solidFill>
                  <a:latin typeface="Calibri"/>
                  <a:ea typeface="Calibri"/>
                  <a:cs typeface="Calibri"/>
                  <a:sym typeface="Calibri"/>
                </a:rPr>
                <a:t>a </a:t>
              </a:r>
              <a:r>
                <a:rPr b="1" i="0" lang="en-US" sz="2800" u="none" cap="none" strike="noStrike">
                  <a:solidFill>
                    <a:srgbClr val="000000"/>
                  </a:solidFill>
                  <a:latin typeface="Calibri"/>
                  <a:ea typeface="Calibri"/>
                  <a:cs typeface="Calibri"/>
                  <a:sym typeface="Calibri"/>
                </a:rPr>
                <a:t>mlingo wokhazikika k</a:t>
              </a:r>
              <a:r>
                <a:rPr b="1" lang="en-US" sz="2800">
                  <a:latin typeface="Calibri"/>
                  <a:ea typeface="Calibri"/>
                  <a:cs typeface="Calibri"/>
                  <a:sym typeface="Calibri"/>
                </a:rPr>
                <a:t>apena</a:t>
              </a:r>
              <a:r>
                <a:rPr b="1" i="0" lang="en-US" sz="2800" u="none" cap="none" strike="noStrike">
                  <a:solidFill>
                    <a:srgbClr val="000000"/>
                  </a:solidFill>
                  <a:latin typeface="Calibri"/>
                  <a:ea typeface="Calibri"/>
                  <a:cs typeface="Calibri"/>
                  <a:sym typeface="Calibri"/>
                </a:rPr>
                <a:t>  </a:t>
              </a:r>
              <a:r>
                <a:rPr b="1" lang="en-US" sz="2800">
                  <a:latin typeface="Calibri"/>
                  <a:ea typeface="Calibri"/>
                  <a:cs typeface="Calibri"/>
                  <a:sym typeface="Calibri"/>
                </a:rPr>
                <a:t>kupose</a:t>
              </a:r>
              <a:r>
                <a:rPr b="1" i="0" lang="en-US" sz="2800" u="none" cap="none" strike="noStrike">
                  <a:solidFill>
                    <a:srgbClr val="000000"/>
                  </a:solidFill>
                  <a:latin typeface="Calibri"/>
                  <a:ea typeface="Calibri"/>
                  <a:cs typeface="Calibri"/>
                  <a:sym typeface="Calibri"/>
                </a:rPr>
                <a:t>ra</a:t>
              </a:r>
              <a:r>
                <a:rPr b="1" lang="en-US" sz="2800">
                  <a:latin typeface="Calibri"/>
                  <a:ea typeface="Calibri"/>
                  <a:cs typeface="Calibri"/>
                  <a:sym typeface="Calibri"/>
                </a:rPr>
                <a:t> apo</a:t>
              </a:r>
              <a:r>
                <a:rPr b="0" i="0" lang="en-US" sz="2800" u="none" cap="none" strike="noStrike">
                  <a:solidFill>
                    <a:srgbClr val="000000"/>
                  </a:solidFill>
                  <a:latin typeface="Calibri"/>
                  <a:ea typeface="Calibri"/>
                  <a:cs typeface="Calibri"/>
                  <a:sym typeface="Calibri"/>
                </a:rPr>
                <a:t>.</a:t>
              </a:r>
              <a:endParaRPr/>
            </a:p>
            <a:p>
              <a:pPr indent="0" lvl="0" marL="0" marR="0" rtl="0" algn="l">
                <a:lnSpc>
                  <a:spcPct val="100000"/>
                </a:lnSpc>
                <a:spcBef>
                  <a:spcPts val="0"/>
                </a:spcBef>
                <a:spcAft>
                  <a:spcPts val="0"/>
                </a:spcAft>
                <a:buNone/>
              </a:pPr>
              <a:r>
                <a:rPr b="1" i="0" lang="en-US" sz="2800" u="none" cap="none" strike="noStrike">
                  <a:solidFill>
                    <a:srgbClr val="000000"/>
                  </a:solidFill>
                  <a:latin typeface="Calibri"/>
                  <a:ea typeface="Calibri"/>
                  <a:cs typeface="Calibri"/>
                  <a:sym typeface="Calibri"/>
                </a:rPr>
                <a:t>.</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2800" u="none" cap="none" strike="noStrike">
                <a:solidFill>
                  <a:schemeClr val="dk1"/>
                </a:solidFill>
                <a:latin typeface="Calibri"/>
                <a:ea typeface="Calibri"/>
                <a:cs typeface="Calibri"/>
                <a:sym typeface="Calibri"/>
              </a:endParaRPr>
            </a:p>
          </p:txBody>
        </p:sp>
        <p:sp>
          <p:nvSpPr>
            <p:cNvPr id="39" name="Google Shape;39;p1"/>
            <p:cNvSpPr/>
            <p:nvPr/>
          </p:nvSpPr>
          <p:spPr>
            <a:xfrm>
              <a:off x="1183658" y="5023576"/>
              <a:ext cx="5918288" cy="731519"/>
            </a:xfrm>
            <a:prstGeom prst="rect">
              <a:avLst/>
            </a:prstGeom>
            <a:solidFill>
              <a:srgbClr val="366092"/>
            </a:solidFill>
            <a:ln>
              <a:noFill/>
            </a:ln>
          </p:spPr>
          <p:txBody>
            <a:bodyPr anchorCtr="0" anchor="ctr" bIns="30725" lIns="61475" spcFirstLastPara="1" rIns="61475" wrap="square" tIns="30725">
              <a:no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Garamond"/>
                  <a:ea typeface="Garamond"/>
                  <a:cs typeface="Garamond"/>
                  <a:sym typeface="Garamond"/>
                </a:rPr>
                <a:t>NYENGO YA DZINJA LA 2025/2026 MWACHIDULE</a:t>
              </a:r>
              <a:endParaRPr b="1" i="0" sz="4000" u="none" cap="none" strike="noStrike">
                <a:solidFill>
                  <a:srgbClr val="EAF1DD"/>
                </a:solidFill>
                <a:latin typeface="Garamond"/>
                <a:ea typeface="Garamond"/>
                <a:cs typeface="Garamond"/>
                <a:sym typeface="Garamond"/>
              </a:endParaRPr>
            </a:p>
          </p:txBody>
        </p:sp>
      </p:grpSp>
      <p:grpSp>
        <p:nvGrpSpPr>
          <p:cNvPr id="40" name="Google Shape;40;p1"/>
          <p:cNvGrpSpPr/>
          <p:nvPr/>
        </p:nvGrpSpPr>
        <p:grpSpPr>
          <a:xfrm>
            <a:off x="520220" y="5612949"/>
            <a:ext cx="10169731" cy="5158632"/>
            <a:chOff x="898700" y="7056553"/>
            <a:chExt cx="9220201" cy="5375254"/>
          </a:xfrm>
        </p:grpSpPr>
        <p:grpSp>
          <p:nvGrpSpPr>
            <p:cNvPr id="41" name="Google Shape;41;p1"/>
            <p:cNvGrpSpPr/>
            <p:nvPr/>
          </p:nvGrpSpPr>
          <p:grpSpPr>
            <a:xfrm>
              <a:off x="898700" y="7056553"/>
              <a:ext cx="9220201" cy="5375254"/>
              <a:chOff x="1183656" y="13276694"/>
              <a:chExt cx="5918290" cy="6245797"/>
            </a:xfrm>
          </p:grpSpPr>
          <p:sp>
            <p:nvSpPr>
              <p:cNvPr id="42" name="Google Shape;42;p1"/>
              <p:cNvSpPr/>
              <p:nvPr/>
            </p:nvSpPr>
            <p:spPr>
              <a:xfrm>
                <a:off x="1183658" y="13276694"/>
                <a:ext cx="5918288" cy="764581"/>
              </a:xfrm>
              <a:prstGeom prst="rect">
                <a:avLst/>
              </a:prstGeom>
              <a:solidFill>
                <a:srgbClr val="366092"/>
              </a:solidFill>
              <a:ln>
                <a:noFill/>
              </a:ln>
            </p:spPr>
            <p:txBody>
              <a:bodyPr anchorCtr="0" anchor="ctr" bIns="30725" lIns="61475" spcFirstLastPara="1" rIns="61475" wrap="square" tIns="30725">
                <a:no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rgbClr val="EAF1DD"/>
                    </a:solidFill>
                    <a:latin typeface="Garamond"/>
                    <a:ea typeface="Garamond"/>
                    <a:cs typeface="Garamond"/>
                    <a:sym typeface="Garamond"/>
                  </a:rPr>
                  <a:t>October 2025</a:t>
                </a:r>
                <a:endParaRPr b="0" i="0" sz="1400" u="none" cap="none" strike="noStrike">
                  <a:solidFill>
                    <a:srgbClr val="000000"/>
                  </a:solidFill>
                  <a:latin typeface="Arial"/>
                  <a:ea typeface="Arial"/>
                  <a:cs typeface="Arial"/>
                  <a:sym typeface="Arial"/>
                </a:endParaRPr>
              </a:p>
            </p:txBody>
          </p:sp>
          <p:sp>
            <p:nvSpPr>
              <p:cNvPr id="43" name="Google Shape;43;p1"/>
              <p:cNvSpPr txBox="1"/>
              <p:nvPr/>
            </p:nvSpPr>
            <p:spPr>
              <a:xfrm>
                <a:off x="1183656" y="14491491"/>
                <a:ext cx="5905500" cy="5031000"/>
              </a:xfrm>
              <a:prstGeom prst="rect">
                <a:avLst/>
              </a:prstGeom>
              <a:solidFill>
                <a:schemeClr val="lt1"/>
              </a:solidFill>
              <a:ln cap="flat" cmpd="sng" w="12700">
                <a:solidFill>
                  <a:srgbClr val="366092"/>
                </a:solidFill>
                <a:prstDash val="solid"/>
                <a:round/>
                <a:headEnd len="sm" w="sm" type="none"/>
                <a:tailEnd len="sm" w="sm" type="none"/>
              </a:ln>
            </p:spPr>
            <p:txBody>
              <a:bodyPr anchorCtr="0" anchor="t" bIns="122975" lIns="182875" spcFirstLastPara="1" rIns="122975" wrap="square" tIns="12297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Libre Franklin"/>
                  <a:ea typeface="Libre Franklin"/>
                  <a:cs typeface="Libre Franklin"/>
                  <a:sym typeface="Libre Franklin"/>
                </a:endParaRPr>
              </a:p>
            </p:txBody>
          </p:sp>
        </p:grpSp>
        <p:sp>
          <p:nvSpPr>
            <p:cNvPr id="44" name="Google Shape;44;p1"/>
            <p:cNvSpPr txBox="1"/>
            <p:nvPr/>
          </p:nvSpPr>
          <p:spPr>
            <a:xfrm>
              <a:off x="5172286" y="8049443"/>
              <a:ext cx="4880100" cy="43464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2500" u="none" cap="none" strike="noStrike">
                  <a:solidFill>
                    <a:srgbClr val="000000"/>
                  </a:solidFill>
                  <a:latin typeface="Calibri"/>
                  <a:ea typeface="Calibri"/>
                  <a:cs typeface="Calibri"/>
                  <a:sym typeface="Calibri"/>
                </a:rPr>
                <a:t>Madera ambiri boma la Zomba akuyembekezereka kudzalandira mvula  ya mlingo wokwana 50mm m’mwezi wa October</a:t>
              </a:r>
              <a:r>
                <a:rPr lang="en-US" sz="2500">
                  <a:latin typeface="Calibri"/>
                  <a:ea typeface="Calibri"/>
                  <a:cs typeface="Calibri"/>
                  <a:sym typeface="Calibri"/>
                </a:rPr>
                <a:t>, omwe uli </a:t>
              </a:r>
              <a:r>
                <a:rPr b="0" i="0" lang="en-US" sz="2500" u="none" cap="none" strike="noStrike">
                  <a:solidFill>
                    <a:srgbClr val="000000"/>
                  </a:solidFill>
                  <a:latin typeface="Calibri"/>
                  <a:ea typeface="Calibri"/>
                  <a:cs typeface="Calibri"/>
                  <a:sym typeface="Calibri"/>
                </a:rPr>
                <a:t> mlingo wokhazikika kapena oposera apo.</a:t>
              </a:r>
              <a:endParaRPr sz="1500"/>
            </a:p>
            <a:p>
              <a:pPr indent="0" lvl="0" marL="0" marR="0" rtl="0" algn="just">
                <a:lnSpc>
                  <a:spcPct val="100000"/>
                </a:lnSpc>
                <a:spcBef>
                  <a:spcPts val="0"/>
                </a:spcBef>
                <a:spcAft>
                  <a:spcPts val="0"/>
                </a:spcAft>
                <a:buClr>
                  <a:schemeClr val="dk1"/>
                </a:buClr>
                <a:buSzPts val="2600"/>
                <a:buFont typeface="Arial"/>
                <a:buNone/>
              </a:pPr>
              <a:r>
                <a:rPr b="0" i="0" lang="en-US" sz="2500" u="none" cap="none" strike="noStrike">
                  <a:solidFill>
                    <a:srgbClr val="000000"/>
                  </a:solidFill>
                  <a:latin typeface="Calibri"/>
                  <a:ea typeface="Calibri"/>
                  <a:cs typeface="Calibri"/>
                  <a:sym typeface="Calibri"/>
                </a:rPr>
                <a:t>Pali chiyembekezo cha mvula ya Chizimalupsa yomwe idzabwere ndi chiopyezo cha mphepo yamphamvu,yamkuntho komanso ziphaliwali.</a:t>
              </a:r>
              <a:endParaRPr sz="1500"/>
            </a:p>
            <a:p>
              <a:pPr indent="0" lvl="0" marL="0" marR="0" rtl="0" algn="just">
                <a:lnSpc>
                  <a:spcPct val="100000"/>
                </a:lnSpc>
                <a:spcBef>
                  <a:spcPts val="0"/>
                </a:spcBef>
                <a:spcAft>
                  <a:spcPts val="0"/>
                </a:spcAft>
                <a:buClr>
                  <a:schemeClr val="dk1"/>
                </a:buClr>
                <a:buSzPts val="2600"/>
                <a:buFont typeface="Arial"/>
                <a:buNone/>
              </a:pPr>
              <a:r>
                <a:t/>
              </a:r>
              <a:endParaRPr sz="1500"/>
            </a:p>
          </p:txBody>
        </p:sp>
      </p:grpSp>
      <p:grpSp>
        <p:nvGrpSpPr>
          <p:cNvPr id="45" name="Google Shape;45;p1"/>
          <p:cNvGrpSpPr/>
          <p:nvPr/>
        </p:nvGrpSpPr>
        <p:grpSpPr>
          <a:xfrm>
            <a:off x="558482" y="11059003"/>
            <a:ext cx="9815993" cy="5829997"/>
            <a:chOff x="874267" y="7056568"/>
            <a:chExt cx="9815993" cy="5829997"/>
          </a:xfrm>
        </p:grpSpPr>
        <p:grpSp>
          <p:nvGrpSpPr>
            <p:cNvPr id="46" name="Google Shape;46;p1"/>
            <p:cNvGrpSpPr/>
            <p:nvPr/>
          </p:nvGrpSpPr>
          <p:grpSpPr>
            <a:xfrm>
              <a:off x="874267" y="7056568"/>
              <a:ext cx="9815993" cy="5489957"/>
              <a:chOff x="1167974" y="13276694"/>
              <a:chExt cx="6300718" cy="6379071"/>
            </a:xfrm>
          </p:grpSpPr>
          <p:sp>
            <p:nvSpPr>
              <p:cNvPr id="47" name="Google Shape;47;p1"/>
              <p:cNvSpPr/>
              <p:nvPr/>
            </p:nvSpPr>
            <p:spPr>
              <a:xfrm>
                <a:off x="1183658" y="13276694"/>
                <a:ext cx="6285034" cy="764581"/>
              </a:xfrm>
              <a:prstGeom prst="rect">
                <a:avLst/>
              </a:prstGeom>
              <a:solidFill>
                <a:srgbClr val="366092"/>
              </a:solidFill>
              <a:ln>
                <a:noFill/>
              </a:ln>
            </p:spPr>
            <p:txBody>
              <a:bodyPr anchorCtr="0" anchor="ctr" bIns="30725" lIns="61475" spcFirstLastPara="1" rIns="61475" wrap="square" tIns="30725">
                <a:no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rgbClr val="EAF1DD"/>
                    </a:solidFill>
                    <a:latin typeface="Garamond"/>
                    <a:ea typeface="Garamond"/>
                    <a:cs typeface="Garamond"/>
                    <a:sym typeface="Garamond"/>
                  </a:rPr>
                  <a:t>December 2025</a:t>
                </a:r>
                <a:endParaRPr b="0" i="0" sz="1400" u="none" cap="none" strike="noStrike">
                  <a:solidFill>
                    <a:srgbClr val="000000"/>
                  </a:solidFill>
                  <a:latin typeface="Arial"/>
                  <a:ea typeface="Arial"/>
                  <a:cs typeface="Arial"/>
                  <a:sym typeface="Arial"/>
                </a:endParaRPr>
              </a:p>
            </p:txBody>
          </p:sp>
          <p:sp>
            <p:nvSpPr>
              <p:cNvPr id="48" name="Google Shape;48;p1"/>
              <p:cNvSpPr txBox="1"/>
              <p:nvPr/>
            </p:nvSpPr>
            <p:spPr>
              <a:xfrm>
                <a:off x="1167974" y="14160339"/>
                <a:ext cx="6288573" cy="5495426"/>
              </a:xfrm>
              <a:prstGeom prst="rect">
                <a:avLst/>
              </a:prstGeom>
              <a:solidFill>
                <a:schemeClr val="lt1"/>
              </a:solidFill>
              <a:ln cap="flat" cmpd="sng" w="12700">
                <a:solidFill>
                  <a:srgbClr val="366092"/>
                </a:solidFill>
                <a:prstDash val="solid"/>
                <a:round/>
                <a:headEnd len="sm" w="sm" type="none"/>
                <a:tailEnd len="sm" w="sm" type="none"/>
              </a:ln>
            </p:spPr>
            <p:txBody>
              <a:bodyPr anchorCtr="0" anchor="t" bIns="122975" lIns="182875" spcFirstLastPara="1" rIns="122975" wrap="square" tIns="12297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Libre Franklin"/>
                  <a:ea typeface="Libre Franklin"/>
                  <a:cs typeface="Libre Franklin"/>
                  <a:sym typeface="Libre Franklin"/>
                </a:endParaRPr>
              </a:p>
            </p:txBody>
          </p:sp>
        </p:grpSp>
        <p:sp>
          <p:nvSpPr>
            <p:cNvPr id="49" name="Google Shape;49;p1"/>
            <p:cNvSpPr txBox="1"/>
            <p:nvPr/>
          </p:nvSpPr>
          <p:spPr>
            <a:xfrm>
              <a:off x="5549785" y="7761065"/>
              <a:ext cx="5091300" cy="51255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2600"/>
                <a:buFont typeface="Arial"/>
                <a:buNone/>
              </a:pPr>
              <a:r>
                <a:rPr b="0" i="0" lang="en-US" sz="2500" u="none" cap="none" strike="noStrike">
                  <a:solidFill>
                    <a:srgbClr val="000000"/>
                  </a:solidFill>
                  <a:latin typeface="Calibri"/>
                  <a:ea typeface="Calibri"/>
                  <a:cs typeface="Calibri"/>
                  <a:sym typeface="Calibri"/>
                </a:rPr>
                <a:t>Madera ambiri mu Zomba akuyembekezeka kudzalandira mvula ya mlingo osachepera 250mm   m’mwezi wa December, uwu ndi mlingo wa mvula yokhazikika kapena kuposera apo.</a:t>
              </a:r>
              <a:endParaRPr sz="1500"/>
            </a:p>
            <a:p>
              <a:pPr indent="0" lvl="0" marL="0" marR="0" rtl="0" algn="just">
                <a:lnSpc>
                  <a:spcPct val="100000"/>
                </a:lnSpc>
                <a:spcBef>
                  <a:spcPts val="0"/>
                </a:spcBef>
                <a:spcAft>
                  <a:spcPts val="0"/>
                </a:spcAft>
                <a:buClr>
                  <a:schemeClr val="dk1"/>
                </a:buClr>
                <a:buSzPts val="2600"/>
                <a:buFont typeface="Arial"/>
                <a:buNone/>
              </a:pPr>
              <a:r>
                <a:rPr b="0" i="0" lang="en-US" sz="2500" u="none" cap="none" strike="noStrike">
                  <a:solidFill>
                    <a:srgbClr val="000000"/>
                  </a:solidFill>
                  <a:latin typeface="Calibri"/>
                  <a:ea typeface="Calibri"/>
                  <a:cs typeface="Calibri"/>
                  <a:sym typeface="Calibri"/>
                </a:rPr>
                <a:t>Madera a mumzinda  wa Zomba akuyembekezeka kudzalandira mlingo wa mvula yokwana 300mm, pomwe madera ambiri kwa TA Mlumbe adzalandira mlingo wa mvula yokwana 200mm.</a:t>
              </a:r>
              <a:endParaRPr sz="1500"/>
            </a:p>
            <a:p>
              <a:pPr indent="0" lvl="0" marL="0" marR="0" rtl="0" algn="just">
                <a:lnSpc>
                  <a:spcPct val="100000"/>
                </a:lnSpc>
                <a:spcBef>
                  <a:spcPts val="0"/>
                </a:spcBef>
                <a:spcAft>
                  <a:spcPts val="0"/>
                </a:spcAft>
                <a:buClr>
                  <a:srgbClr val="000000"/>
                </a:buClr>
                <a:buSzPts val="2600"/>
                <a:buFont typeface="Arial"/>
                <a:buNone/>
              </a:pPr>
              <a:r>
                <a:t/>
              </a:r>
              <a:endParaRPr b="0" i="0" sz="2700" u="none" cap="none" strike="noStrike">
                <a:solidFill>
                  <a:schemeClr val="dk1"/>
                </a:solidFill>
                <a:latin typeface="Calibri"/>
                <a:ea typeface="Calibri"/>
                <a:cs typeface="Calibri"/>
                <a:sym typeface="Calibri"/>
              </a:endParaRPr>
            </a:p>
          </p:txBody>
        </p:sp>
      </p:grpSp>
      <p:grpSp>
        <p:nvGrpSpPr>
          <p:cNvPr id="50" name="Google Shape;50;p1"/>
          <p:cNvGrpSpPr/>
          <p:nvPr/>
        </p:nvGrpSpPr>
        <p:grpSpPr>
          <a:xfrm>
            <a:off x="478863" y="16685114"/>
            <a:ext cx="9817478" cy="5436243"/>
            <a:chOff x="898698" y="7056567"/>
            <a:chExt cx="9247016" cy="5551532"/>
          </a:xfrm>
        </p:grpSpPr>
        <p:grpSp>
          <p:nvGrpSpPr>
            <p:cNvPr id="51" name="Google Shape;51;p1"/>
            <p:cNvGrpSpPr/>
            <p:nvPr/>
          </p:nvGrpSpPr>
          <p:grpSpPr>
            <a:xfrm>
              <a:off x="898698" y="7056567"/>
              <a:ext cx="9247016" cy="5551532"/>
              <a:chOff x="1183656" y="13276694"/>
              <a:chExt cx="5935501" cy="6450619"/>
            </a:xfrm>
          </p:grpSpPr>
          <p:sp>
            <p:nvSpPr>
              <p:cNvPr id="52" name="Google Shape;52;p1"/>
              <p:cNvSpPr/>
              <p:nvPr/>
            </p:nvSpPr>
            <p:spPr>
              <a:xfrm>
                <a:off x="1183658" y="13276694"/>
                <a:ext cx="5935499" cy="764581"/>
              </a:xfrm>
              <a:prstGeom prst="rect">
                <a:avLst/>
              </a:prstGeom>
              <a:solidFill>
                <a:srgbClr val="366092"/>
              </a:solidFill>
              <a:ln>
                <a:noFill/>
              </a:ln>
            </p:spPr>
            <p:txBody>
              <a:bodyPr anchorCtr="0" anchor="ctr" bIns="30725" lIns="61475" spcFirstLastPara="1" rIns="61475" wrap="square" tIns="30725">
                <a:no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rgbClr val="EAF1DD"/>
                    </a:solidFill>
                    <a:latin typeface="Garamond"/>
                    <a:ea typeface="Garamond"/>
                    <a:cs typeface="Garamond"/>
                    <a:sym typeface="Garamond"/>
                  </a:rPr>
                  <a:t>February 2026</a:t>
                </a:r>
                <a:endParaRPr b="0" i="0" sz="1400" u="none" cap="none" strike="noStrike">
                  <a:solidFill>
                    <a:srgbClr val="000000"/>
                  </a:solidFill>
                  <a:latin typeface="Arial"/>
                  <a:ea typeface="Arial"/>
                  <a:cs typeface="Arial"/>
                  <a:sym typeface="Arial"/>
                </a:endParaRPr>
              </a:p>
            </p:txBody>
          </p:sp>
          <p:sp>
            <p:nvSpPr>
              <p:cNvPr id="53" name="Google Shape;53;p1"/>
              <p:cNvSpPr txBox="1"/>
              <p:nvPr/>
            </p:nvSpPr>
            <p:spPr>
              <a:xfrm>
                <a:off x="1183656" y="14356413"/>
                <a:ext cx="5918400" cy="5370900"/>
              </a:xfrm>
              <a:prstGeom prst="rect">
                <a:avLst/>
              </a:prstGeom>
              <a:solidFill>
                <a:schemeClr val="lt1"/>
              </a:solidFill>
              <a:ln cap="flat" cmpd="sng" w="12700">
                <a:solidFill>
                  <a:srgbClr val="366092"/>
                </a:solidFill>
                <a:prstDash val="solid"/>
                <a:round/>
                <a:headEnd len="sm" w="sm" type="none"/>
                <a:tailEnd len="sm" w="sm" type="none"/>
              </a:ln>
            </p:spPr>
            <p:txBody>
              <a:bodyPr anchorCtr="0" anchor="t" bIns="122975" lIns="182875" spcFirstLastPara="1" rIns="122975" wrap="square" tIns="12297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Libre Franklin"/>
                  <a:ea typeface="Libre Franklin"/>
                  <a:cs typeface="Libre Franklin"/>
                  <a:sym typeface="Libre Franklin"/>
                </a:endParaRPr>
              </a:p>
            </p:txBody>
          </p:sp>
        </p:grpSp>
        <p:sp>
          <p:nvSpPr>
            <p:cNvPr id="54" name="Google Shape;54;p1"/>
            <p:cNvSpPr txBox="1"/>
            <p:nvPr/>
          </p:nvSpPr>
          <p:spPr>
            <a:xfrm>
              <a:off x="5313038" y="8307786"/>
              <a:ext cx="4677300" cy="34896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i="0" lang="en-US" sz="2400" u="none" cap="none" strike="noStrike">
                  <a:solidFill>
                    <a:srgbClr val="000000"/>
                  </a:solidFill>
                  <a:latin typeface="Calibri"/>
                  <a:ea typeface="Calibri"/>
                  <a:cs typeface="Calibri"/>
                  <a:sym typeface="Calibri"/>
                </a:rPr>
                <a:t>Mwezi wa February, madera ambiri akuyembekezereka kudzalandira mvula yochepa ya mlingo wokwana 200mm.</a:t>
              </a:r>
              <a:endParaRPr>
                <a:latin typeface="Calibri"/>
                <a:ea typeface="Calibri"/>
                <a:cs typeface="Calibri"/>
                <a:sym typeface="Calibri"/>
              </a:endParaRPr>
            </a:p>
            <a:p>
              <a:pPr indent="0" lvl="0" marL="0" marR="0" rtl="0" algn="just">
                <a:lnSpc>
                  <a:spcPct val="100000"/>
                </a:lnSpc>
                <a:spcBef>
                  <a:spcPts val="0"/>
                </a:spcBef>
                <a:spcAft>
                  <a:spcPts val="0"/>
                </a:spcAft>
                <a:buNone/>
              </a:pPr>
              <a:r>
                <a:t/>
              </a:r>
              <a:endParaRPr i="0" sz="24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None/>
              </a:pPr>
              <a:r>
                <a:rPr i="0" lang="en-US" sz="2400" u="none" cap="none" strike="noStrike">
                  <a:solidFill>
                    <a:srgbClr val="000000"/>
                  </a:solidFill>
                  <a:latin typeface="Calibri"/>
                  <a:ea typeface="Calibri"/>
                  <a:cs typeface="Calibri"/>
                  <a:sym typeface="Calibri"/>
                </a:rPr>
                <a:t>Pali kuthekera kwa ng’amba mdera la TA Mwambo komanso madera ena a mdera  la Chikamveka kwa masabata osapitilira awiri. </a:t>
              </a:r>
              <a:endParaRPr i="0" sz="2400" u="none" cap="none" strike="noStrike">
                <a:solidFill>
                  <a:srgbClr val="000000"/>
                </a:solidFill>
                <a:latin typeface="Calibri"/>
                <a:ea typeface="Calibri"/>
                <a:cs typeface="Calibri"/>
                <a:sym typeface="Calibri"/>
              </a:endParaRPr>
            </a:p>
          </p:txBody>
        </p:sp>
      </p:grpSp>
      <p:grpSp>
        <p:nvGrpSpPr>
          <p:cNvPr id="55" name="Google Shape;55;p1"/>
          <p:cNvGrpSpPr/>
          <p:nvPr/>
        </p:nvGrpSpPr>
        <p:grpSpPr>
          <a:xfrm>
            <a:off x="10796372" y="5605863"/>
            <a:ext cx="9970896" cy="5158800"/>
            <a:chOff x="874223" y="7014119"/>
            <a:chExt cx="9266632" cy="5922847"/>
          </a:xfrm>
        </p:grpSpPr>
        <p:grpSp>
          <p:nvGrpSpPr>
            <p:cNvPr id="56" name="Google Shape;56;p1"/>
            <p:cNvGrpSpPr/>
            <p:nvPr/>
          </p:nvGrpSpPr>
          <p:grpSpPr>
            <a:xfrm>
              <a:off x="874223" y="7014119"/>
              <a:ext cx="9266632" cy="5922847"/>
              <a:chOff x="1167945" y="13227371"/>
              <a:chExt cx="5948092" cy="6882072"/>
            </a:xfrm>
          </p:grpSpPr>
          <p:sp>
            <p:nvSpPr>
              <p:cNvPr id="57" name="Google Shape;57;p1"/>
              <p:cNvSpPr/>
              <p:nvPr/>
            </p:nvSpPr>
            <p:spPr>
              <a:xfrm>
                <a:off x="1183658" y="13227371"/>
                <a:ext cx="5932379" cy="764581"/>
              </a:xfrm>
              <a:prstGeom prst="rect">
                <a:avLst/>
              </a:prstGeom>
              <a:solidFill>
                <a:srgbClr val="366092"/>
              </a:solidFill>
              <a:ln>
                <a:noFill/>
              </a:ln>
            </p:spPr>
            <p:txBody>
              <a:bodyPr anchorCtr="0" anchor="ctr" bIns="30725" lIns="61475" spcFirstLastPara="1" rIns="61475" wrap="square" tIns="30725">
                <a:no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rgbClr val="EAF1DD"/>
                    </a:solidFill>
                    <a:latin typeface="Garamond"/>
                    <a:ea typeface="Garamond"/>
                    <a:cs typeface="Garamond"/>
                    <a:sym typeface="Garamond"/>
                  </a:rPr>
                  <a:t>November 2025</a:t>
                </a:r>
                <a:endParaRPr b="0" i="0" sz="1400" u="none" cap="none" strike="noStrike">
                  <a:solidFill>
                    <a:srgbClr val="000000"/>
                  </a:solidFill>
                  <a:latin typeface="Arial"/>
                  <a:ea typeface="Arial"/>
                  <a:cs typeface="Arial"/>
                  <a:sym typeface="Arial"/>
                </a:endParaRPr>
              </a:p>
            </p:txBody>
          </p:sp>
          <p:sp>
            <p:nvSpPr>
              <p:cNvPr id="58" name="Google Shape;58;p1"/>
              <p:cNvSpPr txBox="1"/>
              <p:nvPr/>
            </p:nvSpPr>
            <p:spPr>
              <a:xfrm>
                <a:off x="1167945" y="14349767"/>
                <a:ext cx="5918288" cy="5759676"/>
              </a:xfrm>
              <a:prstGeom prst="rect">
                <a:avLst/>
              </a:prstGeom>
              <a:solidFill>
                <a:schemeClr val="lt1"/>
              </a:solidFill>
              <a:ln cap="flat" cmpd="sng" w="12700">
                <a:solidFill>
                  <a:srgbClr val="366092"/>
                </a:solidFill>
                <a:prstDash val="solid"/>
                <a:round/>
                <a:headEnd len="sm" w="sm" type="none"/>
                <a:tailEnd len="sm" w="sm" type="none"/>
              </a:ln>
            </p:spPr>
            <p:txBody>
              <a:bodyPr anchorCtr="0" anchor="t" bIns="122975" lIns="182875" spcFirstLastPara="1" rIns="122975" wrap="square" tIns="12297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Libre Franklin"/>
                  <a:ea typeface="Libre Franklin"/>
                  <a:cs typeface="Libre Franklin"/>
                  <a:sym typeface="Libre Franklin"/>
                </a:endParaRPr>
              </a:p>
            </p:txBody>
          </p:sp>
        </p:grpSp>
        <p:sp>
          <p:nvSpPr>
            <p:cNvPr id="59" name="Google Shape;59;p1"/>
            <p:cNvSpPr txBox="1"/>
            <p:nvPr/>
          </p:nvSpPr>
          <p:spPr>
            <a:xfrm>
              <a:off x="4990986" y="8112061"/>
              <a:ext cx="5083800" cy="452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500" u="none" cap="none" strike="noStrike">
                  <a:solidFill>
                    <a:srgbClr val="000000"/>
                  </a:solidFill>
                  <a:latin typeface="Calibri"/>
                  <a:ea typeface="Calibri"/>
                  <a:cs typeface="Calibri"/>
                  <a:sym typeface="Calibri"/>
                </a:rPr>
                <a:t>Mvula ya mlingo wa pakati pa 50mm </a:t>
              </a:r>
              <a:r>
                <a:rPr b="0" i="0" lang="en-US" sz="2500" u="none" cap="none" strike="noStrike">
                  <a:solidFill>
                    <a:srgbClr val="000000"/>
                  </a:solidFill>
                  <a:latin typeface="Arial"/>
                  <a:ea typeface="Arial"/>
                  <a:cs typeface="Arial"/>
                  <a:sym typeface="Arial"/>
                </a:rPr>
                <a:t>mpakana 100mm ikuyembekezeleka   m’mwezi wa November.</a:t>
              </a:r>
              <a:r>
                <a:rPr b="0" i="0" lang="en-US" sz="2500" u="none" cap="none" strike="noStrike">
                  <a:solidFill>
                    <a:srgbClr val="000000"/>
                  </a:solidFill>
                  <a:latin typeface="Calibri"/>
                  <a:ea typeface="Calibri"/>
                  <a:cs typeface="Calibri"/>
                  <a:sym typeface="Calibri"/>
                </a:rPr>
                <a:t>Pali chiyembekezo choti mvula yi idzatsagana ndi mphepo yamphamvu komaso ziphaliwali.</a:t>
              </a:r>
              <a:endParaRPr sz="1500"/>
            </a:p>
            <a:p>
              <a:pPr indent="0" lvl="0" marL="0" marR="0" rtl="0" algn="l">
                <a:lnSpc>
                  <a:spcPct val="100000"/>
                </a:lnSpc>
                <a:spcBef>
                  <a:spcPts val="0"/>
                </a:spcBef>
                <a:spcAft>
                  <a:spcPts val="0"/>
                </a:spcAft>
                <a:buNone/>
              </a:pPr>
              <a:r>
                <a:rPr lang="en-US" sz="2500"/>
                <a:t>Mvula yokhazikika </a:t>
              </a:r>
              <a:r>
                <a:rPr b="0" i="0" lang="en-US" sz="2500" u="none" cap="none" strike="noStrike">
                  <a:solidFill>
                    <a:srgbClr val="000000"/>
                  </a:solidFill>
                  <a:latin typeface="Arial"/>
                  <a:ea typeface="Arial"/>
                  <a:cs typeface="Arial"/>
                  <a:sym typeface="Arial"/>
                </a:rPr>
                <a:t>  ikuyembekezereka kudzayamba  sabata yomaliza ya mwezi wa November</a:t>
              </a:r>
              <a:endParaRPr b="0" i="0" sz="2500" u="none" cap="none" strike="noStrike">
                <a:solidFill>
                  <a:srgbClr val="000000"/>
                </a:solidFill>
                <a:latin typeface="Calibri"/>
                <a:ea typeface="Calibri"/>
                <a:cs typeface="Calibri"/>
                <a:sym typeface="Calibri"/>
              </a:endParaRPr>
            </a:p>
          </p:txBody>
        </p:sp>
      </p:grpSp>
      <p:grpSp>
        <p:nvGrpSpPr>
          <p:cNvPr id="60" name="Google Shape;60;p1"/>
          <p:cNvGrpSpPr/>
          <p:nvPr/>
        </p:nvGrpSpPr>
        <p:grpSpPr>
          <a:xfrm>
            <a:off x="450933" y="22429919"/>
            <a:ext cx="9817122" cy="5158832"/>
            <a:chOff x="898702" y="7056566"/>
            <a:chExt cx="9266681" cy="5959834"/>
          </a:xfrm>
        </p:grpSpPr>
        <p:grpSp>
          <p:nvGrpSpPr>
            <p:cNvPr id="61" name="Google Shape;61;p1"/>
            <p:cNvGrpSpPr/>
            <p:nvPr/>
          </p:nvGrpSpPr>
          <p:grpSpPr>
            <a:xfrm>
              <a:off x="898702" y="7056566"/>
              <a:ext cx="9266681" cy="5959834"/>
              <a:chOff x="1183658" y="13276694"/>
              <a:chExt cx="5948124" cy="6925047"/>
            </a:xfrm>
          </p:grpSpPr>
          <p:sp>
            <p:nvSpPr>
              <p:cNvPr id="62" name="Google Shape;62;p1"/>
              <p:cNvSpPr/>
              <p:nvPr/>
            </p:nvSpPr>
            <p:spPr>
              <a:xfrm>
                <a:off x="1183658" y="13276694"/>
                <a:ext cx="5948124" cy="764581"/>
              </a:xfrm>
              <a:prstGeom prst="rect">
                <a:avLst/>
              </a:prstGeom>
              <a:solidFill>
                <a:srgbClr val="366092"/>
              </a:solidFill>
              <a:ln>
                <a:noFill/>
              </a:ln>
            </p:spPr>
            <p:txBody>
              <a:bodyPr anchorCtr="0" anchor="ctr" bIns="30725" lIns="61475" spcFirstLastPara="1" rIns="61475" wrap="square" tIns="30725">
                <a:no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rgbClr val="EAF1DD"/>
                    </a:solidFill>
                    <a:latin typeface="Garamond"/>
                    <a:ea typeface="Garamond"/>
                    <a:cs typeface="Garamond"/>
                    <a:sym typeface="Garamond"/>
                  </a:rPr>
                  <a:t>April 2026</a:t>
                </a:r>
                <a:endParaRPr b="0" i="0" sz="1400" u="none" cap="none" strike="noStrike">
                  <a:solidFill>
                    <a:srgbClr val="000000"/>
                  </a:solidFill>
                  <a:latin typeface="Arial"/>
                  <a:ea typeface="Arial"/>
                  <a:cs typeface="Arial"/>
                  <a:sym typeface="Arial"/>
                </a:endParaRPr>
              </a:p>
            </p:txBody>
          </p:sp>
          <p:sp>
            <p:nvSpPr>
              <p:cNvPr id="63" name="Google Shape;63;p1"/>
              <p:cNvSpPr txBox="1"/>
              <p:nvPr/>
            </p:nvSpPr>
            <p:spPr>
              <a:xfrm>
                <a:off x="1183658" y="14244499"/>
                <a:ext cx="5918288" cy="5957242"/>
              </a:xfrm>
              <a:prstGeom prst="rect">
                <a:avLst/>
              </a:prstGeom>
              <a:solidFill>
                <a:schemeClr val="lt1"/>
              </a:solidFill>
              <a:ln cap="flat" cmpd="sng" w="12700">
                <a:solidFill>
                  <a:srgbClr val="366092"/>
                </a:solidFill>
                <a:prstDash val="solid"/>
                <a:round/>
                <a:headEnd len="sm" w="sm" type="none"/>
                <a:tailEnd len="sm" w="sm" type="none"/>
              </a:ln>
            </p:spPr>
            <p:txBody>
              <a:bodyPr anchorCtr="0" anchor="t" bIns="122975" lIns="182875" spcFirstLastPara="1" rIns="122975" wrap="square" tIns="12297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Libre Franklin"/>
                  <a:ea typeface="Libre Franklin"/>
                  <a:cs typeface="Libre Franklin"/>
                  <a:sym typeface="Libre Franklin"/>
                </a:endParaRPr>
              </a:p>
            </p:txBody>
          </p:sp>
        </p:grpSp>
        <p:sp>
          <p:nvSpPr>
            <p:cNvPr id="64" name="Google Shape;64;p1"/>
            <p:cNvSpPr txBox="1"/>
            <p:nvPr/>
          </p:nvSpPr>
          <p:spPr>
            <a:xfrm>
              <a:off x="5178488" y="8075626"/>
              <a:ext cx="4816200" cy="3876600"/>
            </a:xfrm>
            <a:prstGeom prst="rect">
              <a:avLst/>
            </a:prstGeom>
            <a:noFill/>
            <a:ln>
              <a:noFill/>
            </a:ln>
          </p:spPr>
          <p:txBody>
            <a:bodyPr anchorCtr="0" anchor="t" bIns="45700" lIns="91425" spcFirstLastPara="1" rIns="91425" wrap="square" tIns="45700">
              <a:spAutoFit/>
            </a:bodyPr>
            <a:lstStyle/>
            <a:p>
              <a:pPr indent="0" lvl="0" marL="0" rtl="0" algn="just">
                <a:spcBef>
                  <a:spcPts val="0"/>
                </a:spcBef>
                <a:spcAft>
                  <a:spcPts val="0"/>
                </a:spcAft>
                <a:buClr>
                  <a:schemeClr val="dk1"/>
                </a:buClr>
                <a:buSzPts val="2600"/>
                <a:buFont typeface="Arial"/>
                <a:buNone/>
              </a:pPr>
              <a:r>
                <a:t/>
              </a:r>
              <a:endParaRPr sz="30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2600"/>
                <a:buFont typeface="Arial"/>
                <a:buNone/>
              </a:pPr>
              <a:r>
                <a:rPr lang="en-US" sz="2600">
                  <a:solidFill>
                    <a:schemeClr val="dk1"/>
                  </a:solidFill>
                  <a:latin typeface="Calibri"/>
                  <a:ea typeface="Calibri"/>
                  <a:cs typeface="Calibri"/>
                  <a:sym typeface="Calibri"/>
                </a:rPr>
                <a:t>Madera ambiri  akuyembekezereka kudzalandira mvula ya mlingo ochepera  100mm.</a:t>
              </a:r>
              <a:endParaRPr sz="30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2600"/>
                <a:buFont typeface="Arial"/>
                <a:buNone/>
              </a:pPr>
              <a:r>
                <a:t/>
              </a:r>
              <a:endParaRPr sz="26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2600"/>
                <a:buFont typeface="Arial"/>
                <a:buNone/>
              </a:pPr>
              <a:r>
                <a:rPr lang="en-US" sz="2600">
                  <a:solidFill>
                    <a:schemeClr val="dk1"/>
                  </a:solidFill>
                  <a:latin typeface="Calibri"/>
                  <a:ea typeface="Calibri"/>
                  <a:cs typeface="Calibri"/>
                  <a:sym typeface="Calibri"/>
                </a:rPr>
                <a:t>Nyengo ya dzinjayi ikuyembekezeka kupita kumapeto kumayambiliro kwa mwezi wa April.</a:t>
              </a:r>
              <a:endParaRPr sz="2600">
                <a:latin typeface="Calibri"/>
                <a:ea typeface="Calibri"/>
                <a:cs typeface="Calibri"/>
                <a:sym typeface="Calibri"/>
              </a:endParaRPr>
            </a:p>
          </p:txBody>
        </p:sp>
      </p:grpSp>
      <p:grpSp>
        <p:nvGrpSpPr>
          <p:cNvPr id="65" name="Google Shape;65;p1"/>
          <p:cNvGrpSpPr/>
          <p:nvPr/>
        </p:nvGrpSpPr>
        <p:grpSpPr>
          <a:xfrm>
            <a:off x="10808220" y="11051551"/>
            <a:ext cx="9935762" cy="5359401"/>
            <a:chOff x="898702" y="7056568"/>
            <a:chExt cx="9244707" cy="5584498"/>
          </a:xfrm>
        </p:grpSpPr>
        <p:grpSp>
          <p:nvGrpSpPr>
            <p:cNvPr id="66" name="Google Shape;66;p1"/>
            <p:cNvGrpSpPr/>
            <p:nvPr/>
          </p:nvGrpSpPr>
          <p:grpSpPr>
            <a:xfrm>
              <a:off x="898702" y="7056568"/>
              <a:ext cx="9244707" cy="5584498"/>
              <a:chOff x="1183658" y="13276694"/>
              <a:chExt cx="5934019" cy="6488924"/>
            </a:xfrm>
          </p:grpSpPr>
          <p:sp>
            <p:nvSpPr>
              <p:cNvPr id="67" name="Google Shape;67;p1"/>
              <p:cNvSpPr/>
              <p:nvPr/>
            </p:nvSpPr>
            <p:spPr>
              <a:xfrm>
                <a:off x="1183658" y="13276694"/>
                <a:ext cx="5934019" cy="764581"/>
              </a:xfrm>
              <a:prstGeom prst="rect">
                <a:avLst/>
              </a:prstGeom>
              <a:solidFill>
                <a:srgbClr val="366092"/>
              </a:solidFill>
              <a:ln>
                <a:noFill/>
              </a:ln>
            </p:spPr>
            <p:txBody>
              <a:bodyPr anchorCtr="0" anchor="ctr" bIns="30725" lIns="61475" spcFirstLastPara="1" rIns="61475" wrap="square" tIns="30725">
                <a:no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rgbClr val="EAF1DD"/>
                    </a:solidFill>
                    <a:latin typeface="Garamond"/>
                    <a:ea typeface="Garamond"/>
                    <a:cs typeface="Garamond"/>
                    <a:sym typeface="Garamond"/>
                  </a:rPr>
                  <a:t>January 2026</a:t>
                </a:r>
                <a:endParaRPr b="0" i="0" sz="1400" u="none" cap="none" strike="noStrike">
                  <a:solidFill>
                    <a:srgbClr val="000000"/>
                  </a:solidFill>
                  <a:latin typeface="Arial"/>
                  <a:ea typeface="Arial"/>
                  <a:cs typeface="Arial"/>
                  <a:sym typeface="Arial"/>
                </a:endParaRPr>
              </a:p>
            </p:txBody>
          </p:sp>
          <p:sp>
            <p:nvSpPr>
              <p:cNvPr id="68" name="Google Shape;68;p1"/>
              <p:cNvSpPr txBox="1"/>
              <p:nvPr/>
            </p:nvSpPr>
            <p:spPr>
              <a:xfrm>
                <a:off x="1183662" y="14285818"/>
                <a:ext cx="5918400" cy="5479800"/>
              </a:xfrm>
              <a:prstGeom prst="rect">
                <a:avLst/>
              </a:prstGeom>
              <a:solidFill>
                <a:schemeClr val="lt1"/>
              </a:solidFill>
              <a:ln cap="flat" cmpd="sng" w="12700">
                <a:solidFill>
                  <a:srgbClr val="366092"/>
                </a:solidFill>
                <a:prstDash val="solid"/>
                <a:round/>
                <a:headEnd len="sm" w="sm" type="none"/>
                <a:tailEnd len="sm" w="sm" type="none"/>
              </a:ln>
            </p:spPr>
            <p:txBody>
              <a:bodyPr anchorCtr="0" anchor="t" bIns="122975" lIns="182875" spcFirstLastPara="1" rIns="122975" wrap="square" tIns="12297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Libre Franklin"/>
                  <a:ea typeface="Libre Franklin"/>
                  <a:cs typeface="Libre Franklin"/>
                  <a:sym typeface="Libre Franklin"/>
                </a:endParaRPr>
              </a:p>
            </p:txBody>
          </p:sp>
        </p:grpSp>
        <p:sp>
          <p:nvSpPr>
            <p:cNvPr id="69" name="Google Shape;69;p1"/>
            <p:cNvSpPr txBox="1"/>
            <p:nvPr/>
          </p:nvSpPr>
          <p:spPr>
            <a:xfrm>
              <a:off x="5105402" y="8237273"/>
              <a:ext cx="4988100" cy="370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595"/>
                <a:buFont typeface="Arial"/>
                <a:buNone/>
              </a:pPr>
              <a:r>
                <a:rPr b="0" i="0" lang="en-US" sz="2500" u="none" cap="none" strike="noStrike">
                  <a:solidFill>
                    <a:srgbClr val="000000"/>
                  </a:solidFill>
                  <a:latin typeface="Calibri"/>
                  <a:ea typeface="Calibri"/>
                  <a:cs typeface="Calibri"/>
                  <a:sym typeface="Calibri"/>
                </a:rPr>
                <a:t>Mwezi wa January, bomali  likuyembekezereka kudzalandira mvula ya mlingo wa pakati pa 300mm-350mm. Mlingo wa mvula yochuluka ukuyembekezereka kwa TA Kantumanje ndi TA Mulumbe.</a:t>
              </a:r>
              <a:endParaRPr sz="1500"/>
            </a:p>
            <a:p>
              <a:pPr indent="0" lvl="0" marL="0" marR="0" rtl="0" algn="just">
                <a:lnSpc>
                  <a:spcPct val="100000"/>
                </a:lnSpc>
                <a:spcBef>
                  <a:spcPts val="0"/>
                </a:spcBef>
                <a:spcAft>
                  <a:spcPts val="0"/>
                </a:spcAft>
                <a:buClr>
                  <a:schemeClr val="dk1"/>
                </a:buClr>
                <a:buSzPts val="2595"/>
                <a:buFont typeface="Arial"/>
                <a:buNone/>
              </a:pPr>
              <a:r>
                <a:rPr b="0" i="0" lang="en-US" sz="2500" u="none" cap="none" strike="noStrike">
                  <a:solidFill>
                    <a:srgbClr val="000000"/>
                  </a:solidFill>
                  <a:latin typeface="Calibri"/>
                  <a:ea typeface="Calibri"/>
                  <a:cs typeface="Calibri"/>
                  <a:sym typeface="Calibri"/>
                </a:rPr>
                <a:t>Madera ena mdera la TA Mwamba  atha kudzakhala ndi ng’amba  yosaposera sabata imodzi.</a:t>
              </a:r>
              <a:endParaRPr b="0" i="0" sz="2500" u="none" cap="none" strike="noStrike">
                <a:solidFill>
                  <a:srgbClr val="000000"/>
                </a:solidFill>
                <a:latin typeface="Calibri"/>
                <a:ea typeface="Calibri"/>
                <a:cs typeface="Calibri"/>
                <a:sym typeface="Calibri"/>
              </a:endParaRPr>
            </a:p>
          </p:txBody>
        </p:sp>
      </p:grpSp>
      <p:grpSp>
        <p:nvGrpSpPr>
          <p:cNvPr id="70" name="Google Shape;70;p1"/>
          <p:cNvGrpSpPr/>
          <p:nvPr/>
        </p:nvGrpSpPr>
        <p:grpSpPr>
          <a:xfrm>
            <a:off x="10787619" y="16651430"/>
            <a:ext cx="9970734" cy="5469316"/>
            <a:chOff x="863882" y="6912519"/>
            <a:chExt cx="10110256" cy="5161193"/>
          </a:xfrm>
        </p:grpSpPr>
        <p:grpSp>
          <p:nvGrpSpPr>
            <p:cNvPr id="71" name="Google Shape;71;p1"/>
            <p:cNvGrpSpPr/>
            <p:nvPr/>
          </p:nvGrpSpPr>
          <p:grpSpPr>
            <a:xfrm>
              <a:off x="863882" y="6912519"/>
              <a:ext cx="10110256" cy="5161193"/>
              <a:chOff x="1161308" y="13109323"/>
              <a:chExt cx="6489600" cy="5997066"/>
            </a:xfrm>
          </p:grpSpPr>
          <p:sp>
            <p:nvSpPr>
              <p:cNvPr id="72" name="Google Shape;72;p1"/>
              <p:cNvSpPr/>
              <p:nvPr/>
            </p:nvSpPr>
            <p:spPr>
              <a:xfrm>
                <a:off x="1172555" y="13109323"/>
                <a:ext cx="6467100" cy="734400"/>
              </a:xfrm>
              <a:prstGeom prst="rect">
                <a:avLst/>
              </a:prstGeom>
              <a:solidFill>
                <a:srgbClr val="366092"/>
              </a:solidFill>
              <a:ln>
                <a:noFill/>
              </a:ln>
            </p:spPr>
            <p:txBody>
              <a:bodyPr anchorCtr="0" anchor="ctr" bIns="30725" lIns="61475" spcFirstLastPara="1" rIns="61475" wrap="square" tIns="30725">
                <a:no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rgbClr val="EAF1DD"/>
                    </a:solidFill>
                    <a:latin typeface="Garamond"/>
                    <a:ea typeface="Garamond"/>
                    <a:cs typeface="Garamond"/>
                    <a:sym typeface="Garamond"/>
                  </a:rPr>
                  <a:t>March 2026</a:t>
                </a:r>
                <a:endParaRPr b="0" i="0" sz="1400" u="none" cap="none" strike="noStrike">
                  <a:solidFill>
                    <a:srgbClr val="000000"/>
                  </a:solidFill>
                  <a:latin typeface="Arial"/>
                  <a:ea typeface="Arial"/>
                  <a:cs typeface="Arial"/>
                  <a:sym typeface="Arial"/>
                </a:endParaRPr>
              </a:p>
            </p:txBody>
          </p:sp>
          <p:sp>
            <p:nvSpPr>
              <p:cNvPr id="73" name="Google Shape;73;p1"/>
              <p:cNvSpPr txBox="1"/>
              <p:nvPr/>
            </p:nvSpPr>
            <p:spPr>
              <a:xfrm>
                <a:off x="1161308" y="13947288"/>
                <a:ext cx="6489600" cy="5159100"/>
              </a:xfrm>
              <a:prstGeom prst="rect">
                <a:avLst/>
              </a:prstGeom>
              <a:solidFill>
                <a:schemeClr val="lt1"/>
              </a:solidFill>
              <a:ln cap="flat" cmpd="sng" w="12700">
                <a:solidFill>
                  <a:srgbClr val="366092"/>
                </a:solidFill>
                <a:prstDash val="solid"/>
                <a:round/>
                <a:headEnd len="sm" w="sm" type="none"/>
                <a:tailEnd len="sm" w="sm" type="none"/>
              </a:ln>
            </p:spPr>
            <p:txBody>
              <a:bodyPr anchorCtr="0" anchor="t" bIns="122975" lIns="182875" spcFirstLastPara="1" rIns="122975" wrap="square" tIns="12297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Libre Franklin"/>
                  <a:ea typeface="Libre Franklin"/>
                  <a:cs typeface="Libre Franklin"/>
                  <a:sym typeface="Libre Franklin"/>
                </a:endParaRPr>
              </a:p>
            </p:txBody>
          </p:sp>
        </p:grpSp>
        <p:sp>
          <p:nvSpPr>
            <p:cNvPr id="74" name="Google Shape;74;p1"/>
            <p:cNvSpPr txBox="1"/>
            <p:nvPr/>
          </p:nvSpPr>
          <p:spPr>
            <a:xfrm>
              <a:off x="5718760" y="8376207"/>
              <a:ext cx="5035500" cy="18300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2400"/>
                <a:buFont typeface="Arial"/>
                <a:buNone/>
              </a:pPr>
              <a:r>
                <a:rPr i="0" lang="en-US" sz="2400" u="none" cap="none" strike="noStrike">
                  <a:solidFill>
                    <a:srgbClr val="000000"/>
                  </a:solidFill>
                  <a:latin typeface="Calibri"/>
                  <a:ea typeface="Calibri"/>
                  <a:cs typeface="Calibri"/>
                  <a:sym typeface="Calibri"/>
                </a:rPr>
                <a:t>Madera ambiri akuyembekezeleka</a:t>
              </a:r>
              <a:endParaRPr i="0" sz="24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400"/>
                <a:buFont typeface="Arial"/>
                <a:buNone/>
              </a:pPr>
              <a:r>
                <a:rPr i="0" lang="en-US" sz="2400" u="none" cap="none" strike="noStrike">
                  <a:solidFill>
                    <a:srgbClr val="000000"/>
                  </a:solidFill>
                  <a:latin typeface="Calibri"/>
                  <a:ea typeface="Calibri"/>
                  <a:cs typeface="Calibri"/>
                  <a:sym typeface="Calibri"/>
                </a:rPr>
                <a:t>Kudzalandira mlingo wa mvula yokwana 200mm mmweziwu. Mlingowu ndi wopitilira ndi umene timayembekezera.</a:t>
              </a:r>
              <a:endParaRPr>
                <a:latin typeface="Calibri"/>
                <a:ea typeface="Calibri"/>
                <a:cs typeface="Calibri"/>
                <a:sym typeface="Calibri"/>
              </a:endParaRPr>
            </a:p>
          </p:txBody>
        </p:sp>
      </p:grpSp>
      <p:sp>
        <p:nvSpPr>
          <p:cNvPr id="75" name="Google Shape;75;p1"/>
          <p:cNvSpPr txBox="1"/>
          <p:nvPr/>
        </p:nvSpPr>
        <p:spPr>
          <a:xfrm>
            <a:off x="10241579" y="22311510"/>
            <a:ext cx="10901396" cy="2677616"/>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Calibri"/>
              <a:buNone/>
            </a:pPr>
            <a:r>
              <a:rPr b="0" i="0" lang="en-US" sz="2400" u="none" cap="none" strike="noStrike">
                <a:solidFill>
                  <a:srgbClr val="000000"/>
                </a:solidFill>
                <a:latin typeface="Calibri"/>
                <a:ea typeface="Calibri"/>
                <a:cs typeface="Calibri"/>
                <a:sym typeface="Calibri"/>
              </a:rPr>
              <a:t>Pali Chiyembekezo choti nyengo ya dzinja  idzayamba   sabata yomaliza ya mwezi wa November. </a:t>
            </a:r>
            <a:endParaRPr b="0" i="0" sz="24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600"/>
              <a:buFont typeface="Arial"/>
              <a:buNone/>
            </a:pPr>
            <a:r>
              <a:rPr b="0" i="0" lang="en-US" sz="2400" u="none" cap="none" strike="noStrike">
                <a:solidFill>
                  <a:srgbClr val="000000"/>
                </a:solidFill>
                <a:latin typeface="Calibri"/>
                <a:ea typeface="Calibri"/>
                <a:cs typeface="Calibri"/>
                <a:sym typeface="Calibri"/>
              </a:rPr>
              <a:t>Nyengo ya dzinjayi ikuyembekezereka kupita kumapeto kumayambiliro kwa mwezi wa April.</a:t>
            </a:r>
            <a:endParaRPr/>
          </a:p>
          <a:p>
            <a:pPr indent="0" lvl="0" marL="0" marR="0" rtl="0" algn="just">
              <a:lnSpc>
                <a:spcPct val="100000"/>
              </a:lnSpc>
              <a:spcBef>
                <a:spcPts val="0"/>
              </a:spcBef>
              <a:spcAft>
                <a:spcPts val="0"/>
              </a:spcAft>
              <a:buClr>
                <a:srgbClr val="000000"/>
              </a:buClr>
              <a:buSzPts val="2600"/>
              <a:buFont typeface="Arial"/>
              <a:buNone/>
            </a:pPr>
            <a:r>
              <a:rPr b="0" i="0" lang="en-US" sz="2400" u="none" cap="none" strike="noStrike">
                <a:solidFill>
                  <a:srgbClr val="000000"/>
                </a:solidFill>
                <a:latin typeface="Calibri"/>
                <a:ea typeface="Calibri"/>
                <a:cs typeface="Calibri"/>
                <a:sym typeface="Calibri"/>
              </a:rPr>
              <a:t>Pali kuthekera kwa ng’amba kwa sabata imodzi mwezi wa January komanso yopitilira sabata imodzi mwezi wa February.</a:t>
            </a:r>
            <a:endParaRPr b="0" i="0" sz="24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400"/>
              <a:buFont typeface="Calibri"/>
              <a:buNone/>
            </a:pPr>
            <a:r>
              <a:rPr b="0" i="0" lang="en-US" sz="2400" u="none" cap="none" strike="noStrike">
                <a:solidFill>
                  <a:srgbClr val="000000"/>
                </a:solidFill>
                <a:latin typeface="Calibri"/>
                <a:ea typeface="Calibri"/>
                <a:cs typeface="Calibri"/>
                <a:sym typeface="Calibri"/>
              </a:rPr>
              <a:t>Kutalika kwa dzinja kukuyembekezereka kukhala ma masiku a pakati pa 120 ndi 130</a:t>
            </a:r>
            <a:r>
              <a:rPr b="1" i="0" lang="en-US" sz="2400" u="none" cap="none" strike="noStrike">
                <a:solidFill>
                  <a:srgbClr val="000000"/>
                </a:solidFill>
                <a:latin typeface="Calibri"/>
                <a:ea typeface="Calibri"/>
                <a:cs typeface="Calibri"/>
                <a:sym typeface="Calibri"/>
              </a:rPr>
              <a:t>.</a:t>
            </a:r>
            <a:endParaRPr/>
          </a:p>
        </p:txBody>
      </p:sp>
      <p:pic>
        <p:nvPicPr>
          <p:cNvPr id="76" name="Google Shape;76;p1"/>
          <p:cNvPicPr preferRelativeResize="0"/>
          <p:nvPr/>
        </p:nvPicPr>
        <p:blipFill rotWithShape="1">
          <a:blip r:embed="rId3">
            <a:alphaModFix/>
          </a:blip>
          <a:srcRect b="0" l="0" r="0" t="0"/>
          <a:stretch/>
        </p:blipFill>
        <p:spPr>
          <a:xfrm>
            <a:off x="1080785" y="543257"/>
            <a:ext cx="1531937" cy="1581150"/>
          </a:xfrm>
          <a:prstGeom prst="rect">
            <a:avLst/>
          </a:prstGeom>
          <a:noFill/>
          <a:ln>
            <a:noFill/>
          </a:ln>
        </p:spPr>
      </p:pic>
      <p:pic>
        <p:nvPicPr>
          <p:cNvPr id="77" name="Google Shape;77;p1"/>
          <p:cNvPicPr preferRelativeResize="0"/>
          <p:nvPr/>
        </p:nvPicPr>
        <p:blipFill rotWithShape="1">
          <a:blip r:embed="rId4">
            <a:alphaModFix/>
          </a:blip>
          <a:srcRect b="0" l="0" r="0" t="0"/>
          <a:stretch/>
        </p:blipFill>
        <p:spPr>
          <a:xfrm>
            <a:off x="19045244" y="615331"/>
            <a:ext cx="1346200" cy="1376362"/>
          </a:xfrm>
          <a:prstGeom prst="rect">
            <a:avLst/>
          </a:prstGeom>
          <a:noFill/>
          <a:ln>
            <a:noFill/>
          </a:ln>
        </p:spPr>
      </p:pic>
      <p:sp>
        <p:nvSpPr>
          <p:cNvPr id="78" name="Google Shape;78;p1"/>
          <p:cNvSpPr txBox="1"/>
          <p:nvPr/>
        </p:nvSpPr>
        <p:spPr>
          <a:xfrm>
            <a:off x="508143" y="28546199"/>
            <a:ext cx="8053800" cy="400800"/>
          </a:xfrm>
          <a:prstGeom prst="rect">
            <a:avLst/>
          </a:prstGeom>
          <a:noFill/>
          <a:ln>
            <a:noFill/>
          </a:ln>
        </p:spPr>
        <p:txBody>
          <a:bodyPr anchorCtr="0" anchor="t" bIns="30725" lIns="61475" spcFirstLastPara="1" rIns="61475" wrap="square" tIns="30725">
            <a:spAutoFit/>
          </a:bodyPr>
          <a:lstStyle/>
          <a:p>
            <a:pPr indent="0" lvl="0" marL="0" marR="0" rtl="0" algn="l">
              <a:lnSpc>
                <a:spcPct val="100000"/>
              </a:lnSpc>
              <a:spcBef>
                <a:spcPts val="0"/>
              </a:spcBef>
              <a:spcAft>
                <a:spcPts val="0"/>
              </a:spcAft>
              <a:buClr>
                <a:srgbClr val="000000"/>
              </a:buClr>
              <a:buSzPts val="2400"/>
              <a:buFont typeface="Arial"/>
              <a:buNone/>
            </a:pPr>
            <a:r>
              <a:rPr b="1" i="0" lang="en-US" sz="2200" u="none" cap="none" strike="noStrike">
                <a:solidFill>
                  <a:srgbClr val="000000"/>
                </a:solidFill>
                <a:latin typeface="Calibri"/>
                <a:ea typeface="Calibri"/>
                <a:cs typeface="Calibri"/>
                <a:sym typeface="Calibri"/>
              </a:rPr>
              <a:t>Mukafuna kudziwa zambiri lemberani kwa:</a:t>
            </a:r>
            <a:endParaRPr b="1" i="0" sz="1200" u="none" cap="none" strike="noStrike">
              <a:solidFill>
                <a:srgbClr val="000000"/>
              </a:solidFill>
              <a:latin typeface="Arial"/>
              <a:ea typeface="Arial"/>
              <a:cs typeface="Arial"/>
              <a:sym typeface="Arial"/>
            </a:endParaRPr>
          </a:p>
        </p:txBody>
      </p:sp>
      <p:sp>
        <p:nvSpPr>
          <p:cNvPr id="79" name="Google Shape;79;p1"/>
          <p:cNvSpPr txBox="1"/>
          <p:nvPr/>
        </p:nvSpPr>
        <p:spPr>
          <a:xfrm>
            <a:off x="2941319" y="730844"/>
            <a:ext cx="15669300" cy="646500"/>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000000"/>
                </a:solidFill>
                <a:latin typeface="Calibri"/>
                <a:ea typeface="Calibri"/>
                <a:cs typeface="Calibri"/>
                <a:sym typeface="Calibri"/>
              </a:rPr>
              <a:t>UNDUNA WA  ZACHILENGEDWE NDI KUSINTHA KWA NYENGO</a:t>
            </a:r>
            <a:endParaRPr b="0" i="0" sz="1400" u="none" cap="none" strike="noStrike">
              <a:solidFill>
                <a:srgbClr val="000000"/>
              </a:solidFill>
              <a:latin typeface="Arial"/>
              <a:ea typeface="Arial"/>
              <a:cs typeface="Arial"/>
              <a:sym typeface="Arial"/>
            </a:endParaRPr>
          </a:p>
        </p:txBody>
      </p:sp>
      <p:sp>
        <p:nvSpPr>
          <p:cNvPr id="80" name="Google Shape;80;p1"/>
          <p:cNvSpPr txBox="1"/>
          <p:nvPr/>
        </p:nvSpPr>
        <p:spPr>
          <a:xfrm>
            <a:off x="3212123" y="1164924"/>
            <a:ext cx="15112500" cy="1113600"/>
          </a:xfrm>
          <a:prstGeom prst="rect">
            <a:avLst/>
          </a:prstGeom>
          <a:noFill/>
          <a:ln>
            <a:noFill/>
          </a:ln>
        </p:spPr>
        <p:txBody>
          <a:bodyPr anchorCtr="0" anchor="ctr" bIns="307475" lIns="122975" spcFirstLastPara="1" rIns="122975" wrap="square" tIns="307475">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Calibri"/>
                <a:ea typeface="Calibri"/>
                <a:cs typeface="Calibri"/>
                <a:sym typeface="Calibri"/>
              </a:rPr>
              <a:t>NTHAMBI YOONA ZA NYENGO NDI KUSINTHA KWA NYENGO</a:t>
            </a:r>
            <a:endParaRPr b="0" i="0" sz="1400" u="none" cap="none" strike="noStrike">
              <a:solidFill>
                <a:srgbClr val="000000"/>
              </a:solidFill>
              <a:latin typeface="Arial"/>
              <a:ea typeface="Arial"/>
              <a:cs typeface="Arial"/>
              <a:sym typeface="Arial"/>
            </a:endParaRPr>
          </a:p>
        </p:txBody>
      </p:sp>
      <p:sp>
        <p:nvSpPr>
          <p:cNvPr id="81" name="Google Shape;81;p1"/>
          <p:cNvSpPr txBox="1"/>
          <p:nvPr/>
        </p:nvSpPr>
        <p:spPr>
          <a:xfrm>
            <a:off x="814388" y="2253847"/>
            <a:ext cx="19507200" cy="633000"/>
          </a:xfrm>
          <a:prstGeom prst="rect">
            <a:avLst/>
          </a:prstGeom>
          <a:noFill/>
          <a:ln>
            <a:noFill/>
          </a:ln>
        </p:spPr>
        <p:txBody>
          <a:bodyPr anchorCtr="0" anchor="ctr" bIns="122975" lIns="122975" spcFirstLastPara="1" rIns="122975" wrap="square" tIns="122975">
            <a:no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00B050"/>
                </a:solidFill>
                <a:latin typeface="Calibri"/>
                <a:ea typeface="Calibri"/>
                <a:cs typeface="Calibri"/>
                <a:sym typeface="Calibri"/>
              </a:rPr>
              <a:t>ULOSI WA KAGWEDWE KA MVULA M’BOMA LA ZOMBA M’DZINJA  LA 2025-2026</a:t>
            </a:r>
            <a:endParaRPr b="0" i="0" sz="3200" u="none" cap="none" strike="noStrike">
              <a:solidFill>
                <a:srgbClr val="00B050"/>
              </a:solidFill>
              <a:latin typeface="Calibri"/>
              <a:ea typeface="Calibri"/>
              <a:cs typeface="Calibri"/>
              <a:sym typeface="Calibri"/>
            </a:endParaRPr>
          </a:p>
        </p:txBody>
      </p:sp>
      <p:grpSp>
        <p:nvGrpSpPr>
          <p:cNvPr id="82" name="Google Shape;82;p1"/>
          <p:cNvGrpSpPr/>
          <p:nvPr/>
        </p:nvGrpSpPr>
        <p:grpSpPr>
          <a:xfrm>
            <a:off x="473700" y="28095057"/>
            <a:ext cx="19053057" cy="513270"/>
            <a:chOff x="955117" y="28550033"/>
            <a:chExt cx="19053057" cy="432518"/>
          </a:xfrm>
        </p:grpSpPr>
        <p:sp>
          <p:nvSpPr>
            <p:cNvPr id="83" name="Google Shape;83;p1"/>
            <p:cNvSpPr txBox="1"/>
            <p:nvPr/>
          </p:nvSpPr>
          <p:spPr>
            <a:xfrm>
              <a:off x="955117" y="28644751"/>
              <a:ext cx="8053800" cy="337800"/>
            </a:xfrm>
            <a:prstGeom prst="rect">
              <a:avLst/>
            </a:prstGeom>
            <a:noFill/>
            <a:ln>
              <a:noFill/>
            </a:ln>
          </p:spPr>
          <p:txBody>
            <a:bodyPr anchorCtr="0" anchor="t" bIns="30725" lIns="61475" spcFirstLastPara="1" rIns="61475" wrap="square" tIns="30725">
              <a:spAutoFit/>
            </a:bodyPr>
            <a:lstStyle/>
            <a:p>
              <a:pPr indent="0" lvl="0" marL="0" marR="0" rtl="0" algn="l">
                <a:lnSpc>
                  <a:spcPct val="100000"/>
                </a:lnSpc>
                <a:spcBef>
                  <a:spcPts val="0"/>
                </a:spcBef>
                <a:spcAft>
                  <a:spcPts val="0"/>
                </a:spcAft>
                <a:buClr>
                  <a:srgbClr val="000000"/>
                </a:buClr>
                <a:buSzPts val="2400"/>
                <a:buFont typeface="Arial"/>
                <a:buNone/>
              </a:pPr>
              <a:r>
                <a:rPr b="1" i="0" lang="en-US" sz="2200" u="none" cap="none" strike="noStrike">
                  <a:solidFill>
                    <a:srgbClr val="000000"/>
                  </a:solidFill>
                  <a:latin typeface="Calibri"/>
                  <a:ea typeface="Calibri"/>
                  <a:cs typeface="Calibri"/>
                  <a:sym typeface="Calibri"/>
                </a:rPr>
                <a:t>Ulosiwu ud</a:t>
              </a:r>
              <a:r>
                <a:rPr b="1" lang="en-US" sz="2200">
                  <a:latin typeface="Calibri"/>
                  <a:ea typeface="Calibri"/>
                  <a:cs typeface="Calibri"/>
                  <a:sym typeface="Calibri"/>
                </a:rPr>
                <a:t>zaunik</a:t>
              </a:r>
              <a:r>
                <a:rPr b="1" i="0" lang="en-US" sz="2200" u="none" cap="none" strike="noStrike">
                  <a:solidFill>
                    <a:srgbClr val="000000"/>
                  </a:solidFill>
                  <a:latin typeface="Calibri"/>
                  <a:ea typeface="Calibri"/>
                  <a:cs typeface="Calibri"/>
                  <a:sym typeface="Calibri"/>
                </a:rPr>
                <a:t>idwanso mu mwezi wa December 202</a:t>
              </a:r>
              <a:r>
                <a:rPr b="1" lang="en-US" sz="2200">
                  <a:latin typeface="Calibri"/>
                  <a:ea typeface="Calibri"/>
                  <a:cs typeface="Calibri"/>
                  <a:sym typeface="Calibri"/>
                </a:rPr>
                <a:t>5</a:t>
              </a:r>
              <a:endParaRPr b="1" i="0" sz="1200" u="none" cap="none" strike="noStrike">
                <a:solidFill>
                  <a:srgbClr val="000000"/>
                </a:solidFill>
                <a:latin typeface="Arial"/>
                <a:ea typeface="Arial"/>
                <a:cs typeface="Arial"/>
                <a:sym typeface="Arial"/>
              </a:endParaRPr>
            </a:p>
          </p:txBody>
        </p:sp>
        <p:sp>
          <p:nvSpPr>
            <p:cNvPr id="84" name="Google Shape;84;p1"/>
            <p:cNvSpPr txBox="1"/>
            <p:nvPr/>
          </p:nvSpPr>
          <p:spPr>
            <a:xfrm>
              <a:off x="11522074" y="28550033"/>
              <a:ext cx="8486100" cy="389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Libre Franklin"/>
                  <a:ea typeface="Libre Franklin"/>
                  <a:cs typeface="Libre Franklin"/>
                  <a:sym typeface="Libre Franklin"/>
                </a:rPr>
                <a:t>Za</a:t>
              </a:r>
              <a:r>
                <a:rPr lang="en-US" sz="2400">
                  <a:latin typeface="Libre Franklin"/>
                  <a:ea typeface="Libre Franklin"/>
                  <a:cs typeface="Libre Franklin"/>
                  <a:sym typeface="Libre Franklin"/>
                </a:rPr>
                <a:t>pangidwa ndi kusindikizidwa</a:t>
              </a:r>
              <a:r>
                <a:rPr b="0" i="0" lang="en-US" sz="2400" u="none" cap="none" strike="noStrike">
                  <a:solidFill>
                    <a:srgbClr val="000000"/>
                  </a:solidFill>
                  <a:latin typeface="Libre Franklin"/>
                  <a:ea typeface="Libre Franklin"/>
                  <a:cs typeface="Libre Franklin"/>
                  <a:sym typeface="Libre Franklin"/>
                </a:rPr>
                <a:t> ndi thandizo lochokera ku:</a:t>
              </a:r>
              <a:endParaRPr b="0" i="0" sz="2400" u="none" cap="none" strike="noStrike">
                <a:solidFill>
                  <a:srgbClr val="000000"/>
                </a:solidFill>
                <a:latin typeface="Libre Franklin"/>
                <a:ea typeface="Libre Franklin"/>
                <a:cs typeface="Libre Franklin"/>
                <a:sym typeface="Libre Franklin"/>
              </a:endParaRPr>
            </a:p>
          </p:txBody>
        </p:sp>
      </p:grpSp>
      <p:sp>
        <p:nvSpPr>
          <p:cNvPr id="85" name="Google Shape;85;p1"/>
          <p:cNvSpPr txBox="1"/>
          <p:nvPr/>
        </p:nvSpPr>
        <p:spPr>
          <a:xfrm>
            <a:off x="473700" y="28846500"/>
            <a:ext cx="5826000" cy="1370400"/>
          </a:xfrm>
          <a:prstGeom prst="rect">
            <a:avLst/>
          </a:prstGeom>
          <a:noFill/>
          <a:ln>
            <a:noFill/>
          </a:ln>
        </p:spPr>
        <p:txBody>
          <a:bodyPr anchorCtr="0" anchor="t" bIns="30725" lIns="61475" spcFirstLastPara="1" rIns="61475" wrap="square" tIns="30725">
            <a:spAutoFit/>
          </a:bodyPr>
          <a:lstStyle/>
          <a:p>
            <a:pPr indent="0" lvl="0" marL="0" marR="0" rtl="0" algn="l">
              <a:lnSpc>
                <a:spcPct val="100000"/>
              </a:lnSpc>
              <a:spcBef>
                <a:spcPts val="0"/>
              </a:spcBef>
              <a:spcAft>
                <a:spcPts val="0"/>
              </a:spcAft>
              <a:buClr>
                <a:srgbClr val="000000"/>
              </a:buClr>
              <a:buSzPts val="2000"/>
              <a:buFont typeface="Arial"/>
              <a:buNone/>
            </a:pPr>
            <a:r>
              <a:rPr b="0" i="0" lang="en-US" sz="1700" u="none" cap="none" strike="noStrike">
                <a:solidFill>
                  <a:srgbClr val="000000"/>
                </a:solidFill>
                <a:latin typeface="Libre Franklin"/>
                <a:ea typeface="Libre Franklin"/>
                <a:cs typeface="Libre Franklin"/>
                <a:sym typeface="Libre Franklin"/>
              </a:rPr>
              <a:t>The Director of Climate Change and Meteorological Services, P.O. Box 1808,Blantyre.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rPr b="0" i="0" lang="en-US" sz="1700" u="none" cap="none" strike="noStrike">
                <a:solidFill>
                  <a:srgbClr val="000000"/>
                </a:solidFill>
                <a:latin typeface="Libre Franklin"/>
                <a:ea typeface="Libre Franklin"/>
                <a:cs typeface="Libre Franklin"/>
                <a:sym typeface="Libre Franklin"/>
              </a:rPr>
              <a:t>Tel +265 1 82 47 12 / Cell: +</a:t>
            </a:r>
            <a:r>
              <a:rPr b="0" i="0" lang="en-US" sz="1600" u="none" cap="none" strike="noStrike">
                <a:solidFill>
                  <a:srgbClr val="000000"/>
                </a:solidFill>
                <a:latin typeface="Libre Franklin"/>
                <a:ea typeface="Libre Franklin"/>
                <a:cs typeface="Libre Franklin"/>
                <a:sym typeface="Libre Franklin"/>
              </a:rPr>
              <a:t>265 882 26 65 79</a:t>
            </a:r>
            <a:r>
              <a:rPr b="0" i="0" lang="en-US" sz="1100" u="none" cap="none" strike="noStrike">
                <a:solidFill>
                  <a:srgbClr val="000000"/>
                </a:solidFill>
                <a:latin typeface="Arial"/>
                <a:ea typeface="Arial"/>
                <a:cs typeface="Arial"/>
                <a:sym typeface="Arial"/>
              </a:rPr>
              <a:t> </a:t>
            </a:r>
            <a:r>
              <a:rPr b="0" i="0" lang="en-US" sz="1700" u="none" cap="none" strike="noStrike">
                <a:solidFill>
                  <a:srgbClr val="000000"/>
                </a:solidFill>
                <a:latin typeface="Libre Franklin"/>
                <a:ea typeface="Libre Franklin"/>
                <a:cs typeface="Libre Franklin"/>
                <a:sym typeface="Libre Franklin"/>
              </a:rPr>
              <a:t>Email: </a:t>
            </a:r>
            <a:r>
              <a:rPr b="0" i="0" lang="en-US" sz="1700" u="sng" cap="none" strike="noStrike">
                <a:solidFill>
                  <a:srgbClr val="000000"/>
                </a:solidFill>
                <a:latin typeface="Libre Franklin"/>
                <a:ea typeface="Libre Franklin"/>
                <a:cs typeface="Libre Franklin"/>
                <a:sym typeface="Libre Franklin"/>
                <a:hlinkClick r:id="rId5">
                  <a:extLst>
                    <a:ext uri="{A12FA001-AC4F-418D-AE19-62706E023703}">
                      <ahyp:hlinkClr val="tx"/>
                    </a:ext>
                  </a:extLst>
                </a:hlinkClick>
              </a:rPr>
              <a:t>metdept@metmalawi.gov.mw</a:t>
            </a:r>
            <a:r>
              <a:rPr b="0" i="0" lang="en-US" sz="1700" u="none" cap="none" strike="noStrike">
                <a:solidFill>
                  <a:srgbClr val="000000"/>
                </a:solidFill>
                <a:latin typeface="Libre Franklin"/>
                <a:ea typeface="Libre Franklin"/>
                <a:cs typeface="Libre Franklin"/>
                <a:sym typeface="Libre Franklin"/>
              </a:rPr>
              <a:t> ;  Website: </a:t>
            </a:r>
            <a:r>
              <a:rPr b="0" i="0" lang="en-US" sz="1700" u="sng" cap="none" strike="noStrike">
                <a:solidFill>
                  <a:srgbClr val="000000"/>
                </a:solidFill>
                <a:latin typeface="Libre Franklin"/>
                <a:ea typeface="Libre Franklin"/>
                <a:cs typeface="Libre Franklin"/>
                <a:sym typeface="Libre Franklin"/>
                <a:hlinkClick r:id="rId6">
                  <a:extLst>
                    <a:ext uri="{A12FA001-AC4F-418D-AE19-62706E023703}">
                      <ahyp:hlinkClr val="tx"/>
                    </a:ext>
                  </a:extLst>
                </a:hlinkClick>
              </a:rPr>
              <a:t>www.metmalawi.gov.mw</a:t>
            </a:r>
            <a:r>
              <a:rPr b="0" i="0" lang="en-US" sz="1700" u="none" cap="none" strike="noStrike">
                <a:solidFill>
                  <a:srgbClr val="000000"/>
                </a:solidFill>
                <a:latin typeface="Libre Franklin"/>
                <a:ea typeface="Libre Franklin"/>
                <a:cs typeface="Libre Franklin"/>
                <a:sym typeface="Libre Franklin"/>
              </a:rPr>
              <a:t> </a:t>
            </a:r>
            <a:endParaRPr b="0" i="0" sz="1800" u="none" cap="none" strike="noStrike">
              <a:solidFill>
                <a:srgbClr val="000000"/>
              </a:solidFill>
              <a:latin typeface="Times New Roman"/>
              <a:ea typeface="Times New Roman"/>
              <a:cs typeface="Times New Roman"/>
              <a:sym typeface="Times New Roman"/>
            </a:endParaRPr>
          </a:p>
        </p:txBody>
      </p:sp>
      <p:pic>
        <p:nvPicPr>
          <p:cNvPr id="86" name="Google Shape;86;p1"/>
          <p:cNvPicPr preferRelativeResize="0"/>
          <p:nvPr/>
        </p:nvPicPr>
        <p:blipFill rotWithShape="1">
          <a:blip r:embed="rId7">
            <a:alphaModFix/>
          </a:blip>
          <a:srcRect b="0" l="0" r="0" t="0"/>
          <a:stretch/>
        </p:blipFill>
        <p:spPr>
          <a:xfrm>
            <a:off x="484673" y="6468725"/>
            <a:ext cx="4749327" cy="4526100"/>
          </a:xfrm>
          <a:prstGeom prst="rect">
            <a:avLst/>
          </a:prstGeom>
          <a:noFill/>
          <a:ln>
            <a:noFill/>
          </a:ln>
        </p:spPr>
      </p:pic>
      <p:pic>
        <p:nvPicPr>
          <p:cNvPr id="87" name="Google Shape;87;p1"/>
          <p:cNvPicPr preferRelativeResize="0"/>
          <p:nvPr/>
        </p:nvPicPr>
        <p:blipFill rotWithShape="1">
          <a:blip r:embed="rId8">
            <a:alphaModFix/>
          </a:blip>
          <a:srcRect b="0" l="0" r="0" t="0"/>
          <a:stretch/>
        </p:blipFill>
        <p:spPr>
          <a:xfrm>
            <a:off x="10821909" y="6582588"/>
            <a:ext cx="4297680" cy="4119173"/>
          </a:xfrm>
          <a:prstGeom prst="rect">
            <a:avLst/>
          </a:prstGeom>
          <a:noFill/>
          <a:ln>
            <a:noFill/>
          </a:ln>
        </p:spPr>
      </p:pic>
      <p:pic>
        <p:nvPicPr>
          <p:cNvPr id="88" name="Google Shape;88;p1"/>
          <p:cNvPicPr preferRelativeResize="0"/>
          <p:nvPr/>
        </p:nvPicPr>
        <p:blipFill rotWithShape="1">
          <a:blip r:embed="rId9">
            <a:alphaModFix/>
          </a:blip>
          <a:srcRect b="0" l="0" r="0" t="0"/>
          <a:stretch/>
        </p:blipFill>
        <p:spPr>
          <a:xfrm>
            <a:off x="814406" y="12063265"/>
            <a:ext cx="4419599" cy="4525962"/>
          </a:xfrm>
          <a:prstGeom prst="rect">
            <a:avLst/>
          </a:prstGeom>
          <a:noFill/>
          <a:ln>
            <a:noFill/>
          </a:ln>
        </p:spPr>
      </p:pic>
      <p:pic>
        <p:nvPicPr>
          <p:cNvPr id="89" name="Google Shape;89;p1"/>
          <p:cNvPicPr preferRelativeResize="0"/>
          <p:nvPr/>
        </p:nvPicPr>
        <p:blipFill rotWithShape="1">
          <a:blip r:embed="rId10">
            <a:alphaModFix/>
          </a:blip>
          <a:srcRect b="0" l="0" r="0" t="0"/>
          <a:stretch/>
        </p:blipFill>
        <p:spPr>
          <a:xfrm>
            <a:off x="11081650" y="12057726"/>
            <a:ext cx="4144348" cy="4225761"/>
          </a:xfrm>
          <a:prstGeom prst="rect">
            <a:avLst/>
          </a:prstGeom>
          <a:noFill/>
          <a:ln>
            <a:noFill/>
          </a:ln>
        </p:spPr>
      </p:pic>
      <p:pic>
        <p:nvPicPr>
          <p:cNvPr id="90" name="Google Shape;90;p1"/>
          <p:cNvPicPr preferRelativeResize="0"/>
          <p:nvPr/>
        </p:nvPicPr>
        <p:blipFill rotWithShape="1">
          <a:blip r:embed="rId11">
            <a:alphaModFix/>
          </a:blip>
          <a:srcRect b="0" l="0" r="0" t="0"/>
          <a:stretch/>
        </p:blipFill>
        <p:spPr>
          <a:xfrm>
            <a:off x="484674" y="17657675"/>
            <a:ext cx="4749327" cy="4525975"/>
          </a:xfrm>
          <a:prstGeom prst="rect">
            <a:avLst/>
          </a:prstGeom>
          <a:noFill/>
          <a:ln>
            <a:noFill/>
          </a:ln>
        </p:spPr>
      </p:pic>
      <p:pic>
        <p:nvPicPr>
          <p:cNvPr id="91" name="Google Shape;91;p1"/>
          <p:cNvPicPr preferRelativeResize="0"/>
          <p:nvPr/>
        </p:nvPicPr>
        <p:blipFill rotWithShape="1">
          <a:blip r:embed="rId12">
            <a:alphaModFix/>
          </a:blip>
          <a:srcRect b="0" l="0" r="0" t="0"/>
          <a:stretch/>
        </p:blipFill>
        <p:spPr>
          <a:xfrm>
            <a:off x="11081650" y="17561400"/>
            <a:ext cx="4144348" cy="4448599"/>
          </a:xfrm>
          <a:prstGeom prst="rect">
            <a:avLst/>
          </a:prstGeom>
          <a:noFill/>
          <a:ln>
            <a:noFill/>
          </a:ln>
        </p:spPr>
      </p:pic>
      <p:pic>
        <p:nvPicPr>
          <p:cNvPr id="92" name="Google Shape;92;p1"/>
          <p:cNvPicPr preferRelativeResize="0"/>
          <p:nvPr/>
        </p:nvPicPr>
        <p:blipFill rotWithShape="1">
          <a:blip r:embed="rId13">
            <a:alphaModFix/>
          </a:blip>
          <a:srcRect b="0" l="0" r="0" t="0"/>
          <a:stretch/>
        </p:blipFill>
        <p:spPr>
          <a:xfrm>
            <a:off x="558486" y="23109085"/>
            <a:ext cx="4495800" cy="4448579"/>
          </a:xfrm>
          <a:prstGeom prst="rect">
            <a:avLst/>
          </a:prstGeom>
          <a:noFill/>
          <a:ln>
            <a:noFill/>
          </a:ln>
        </p:spPr>
      </p:pic>
      <p:pic>
        <p:nvPicPr>
          <p:cNvPr id="93" name="Google Shape;93;p1"/>
          <p:cNvPicPr preferRelativeResize="0"/>
          <p:nvPr/>
        </p:nvPicPr>
        <p:blipFill rotWithShape="1">
          <a:blip r:embed="rId14">
            <a:alphaModFix/>
          </a:blip>
          <a:srcRect b="0" l="0" r="0" t="0"/>
          <a:stretch/>
        </p:blipFill>
        <p:spPr>
          <a:xfrm>
            <a:off x="10970800" y="25180275"/>
            <a:ext cx="3999900" cy="2408125"/>
          </a:xfrm>
          <a:prstGeom prst="rect">
            <a:avLst/>
          </a:prstGeom>
          <a:noFill/>
          <a:ln>
            <a:noFill/>
          </a:ln>
        </p:spPr>
      </p:pic>
      <p:pic>
        <p:nvPicPr>
          <p:cNvPr id="94" name="Google Shape;94;p1"/>
          <p:cNvPicPr preferRelativeResize="0"/>
          <p:nvPr/>
        </p:nvPicPr>
        <p:blipFill rotWithShape="1">
          <a:blip r:embed="rId15">
            <a:alphaModFix/>
          </a:blip>
          <a:srcRect b="0" l="0" r="0" t="0"/>
          <a:stretch/>
        </p:blipFill>
        <p:spPr>
          <a:xfrm>
            <a:off x="15119600" y="25173200"/>
            <a:ext cx="4965899" cy="2408125"/>
          </a:xfrm>
          <a:prstGeom prst="rect">
            <a:avLst/>
          </a:prstGeom>
          <a:noFill/>
          <a:ln>
            <a:noFill/>
          </a:ln>
        </p:spPr>
      </p:pic>
      <p:pic>
        <p:nvPicPr>
          <p:cNvPr id="95" name="Google Shape;95;p1"/>
          <p:cNvPicPr preferRelativeResize="0"/>
          <p:nvPr/>
        </p:nvPicPr>
        <p:blipFill>
          <a:blip r:embed="rId16">
            <a:alphaModFix/>
          </a:blip>
          <a:stretch>
            <a:fillRect/>
          </a:stretch>
        </p:blipFill>
        <p:spPr>
          <a:xfrm>
            <a:off x="7818188" y="28858800"/>
            <a:ext cx="12820650" cy="11144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2013-02-10T21:14:48Z</dcterms:created>
  <dc:creator>Jay Larson</dc:creator>
</cp:coreProperties>
</file>